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313" r:id="rId3"/>
    <p:sldId id="314" r:id="rId4"/>
    <p:sldId id="403" r:id="rId5"/>
    <p:sldId id="710" r:id="rId6"/>
    <p:sldId id="672" r:id="rId7"/>
    <p:sldId id="664" r:id="rId8"/>
    <p:sldId id="711" r:id="rId9"/>
    <p:sldId id="709" r:id="rId10"/>
    <p:sldId id="681" r:id="rId11"/>
    <p:sldId id="682" r:id="rId12"/>
    <p:sldId id="683" r:id="rId13"/>
    <p:sldId id="684" r:id="rId14"/>
    <p:sldId id="685" r:id="rId15"/>
    <p:sldId id="686" r:id="rId16"/>
    <p:sldId id="687" r:id="rId17"/>
    <p:sldId id="688" r:id="rId18"/>
    <p:sldId id="689" r:id="rId19"/>
    <p:sldId id="690" r:id="rId20"/>
    <p:sldId id="691" r:id="rId21"/>
    <p:sldId id="692" r:id="rId22"/>
    <p:sldId id="693" r:id="rId23"/>
    <p:sldId id="694" r:id="rId24"/>
    <p:sldId id="695" r:id="rId25"/>
    <p:sldId id="696" r:id="rId26"/>
    <p:sldId id="697" r:id="rId27"/>
    <p:sldId id="274" r:id="rId28"/>
    <p:sldId id="298" r:id="rId29"/>
    <p:sldId id="29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108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6.041" v="128" actId="2696"/>
        <pc:sldMkLst>
          <pc:docMk/>
          <pc:sldMk cId="404013306" sldId="655"/>
        </pc:sldMkLst>
      </pc:sldChg>
      <pc:sldChg chg="del">
        <pc:chgData name="Wittman, Barry" userId="bff186cd-6ce8-41ba-8e8c-e85cdef216de" providerId="ADAL" clId="{8828B07D-690C-4631-80EC-ACA5F286CD88}" dt="2026-03-14T21:15:46.494" v="135" actId="2696"/>
        <pc:sldMkLst>
          <pc:docMk/>
          <pc:sldMk cId="517963827" sldId="660"/>
        </pc:sldMkLst>
      </pc:sldChg>
      <pc:sldChg chg="del">
        <pc:chgData name="Wittman, Barry" userId="bff186cd-6ce8-41ba-8e8c-e85cdef216de" providerId="ADAL" clId="{8828B07D-690C-4631-80EC-ACA5F286CD88}" dt="2026-03-14T21:15:46.494" v="136" actId="2696"/>
        <pc:sldMkLst>
          <pc:docMk/>
          <pc:sldMk cId="2693289594" sldId="661"/>
        </pc:sldMkLst>
      </pc:sldChg>
      <pc:sldChg chg="del">
        <pc:chgData name="Wittman, Barry" userId="bff186cd-6ce8-41ba-8e8c-e85cdef216de" providerId="ADAL" clId="{8828B07D-690C-4631-80EC-ACA5F286CD88}" dt="2026-03-14T21:15:46.697" v="137" actId="2696"/>
        <pc:sldMkLst>
          <pc:docMk/>
          <pc:sldMk cId="1826811066" sldId="662"/>
        </pc:sldMkLst>
      </pc:sldChg>
      <pc:sldChg chg="del">
        <pc:chgData name="Wittman, Barry" userId="bff186cd-6ce8-41ba-8e8c-e85cdef216de" providerId="ADAL" clId="{8828B07D-690C-4631-80EC-ACA5F286CD88}" dt="2026-03-14T21:15:45.791" v="124" actId="2696"/>
        <pc:sldMkLst>
          <pc:docMk/>
          <pc:sldMk cId="2340856004" sldId="663"/>
        </pc:sldMkLst>
      </pc:sldChg>
      <pc:sldChg chg="modSp">
        <pc:chgData name="Wittman, Barry" userId="bff186cd-6ce8-41ba-8e8c-e85cdef216de" providerId="ADAL" clId="{8828B07D-690C-4631-80EC-ACA5F286CD88}" dt="2026-03-14T21:15:53.405" v="150" actId="20577"/>
        <pc:sldMkLst>
          <pc:docMk/>
          <pc:sldMk cId="1751452903" sldId="672"/>
        </pc:sldMkLst>
        <pc:spChg chg="mod">
          <ac:chgData name="Wittman, Barry" userId="bff186cd-6ce8-41ba-8e8c-e85cdef216de" providerId="ADAL" clId="{8828B07D-690C-4631-80EC-ACA5F286CD88}" dt="2026-03-14T21:15:53.405" v="150" actId="20577"/>
          <ac:spMkLst>
            <pc:docMk/>
            <pc:sldMk cId="1751452903" sldId="672"/>
            <ac:spMk id="4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5.978" v="126" actId="2696"/>
        <pc:sldMkLst>
          <pc:docMk/>
          <pc:sldMk cId="4011138299" sldId="675"/>
        </pc:sldMkLst>
      </pc:sldChg>
      <pc:sldChg chg="del">
        <pc:chgData name="Wittman, Barry" userId="bff186cd-6ce8-41ba-8e8c-e85cdef216de" providerId="ADAL" clId="{8828B07D-690C-4631-80EC-ACA5F286CD88}" dt="2026-03-14T21:15:46.041" v="127" actId="2696"/>
        <pc:sldMkLst>
          <pc:docMk/>
          <pc:sldMk cId="58510199" sldId="676"/>
        </pc:sldMkLst>
      </pc:sldChg>
      <pc:sldChg chg="modSp add">
        <pc:chgData name="Wittman, Barry" userId="bff186cd-6ce8-41ba-8e8c-e85cdef216de" providerId="ADAL" clId="{8828B07D-690C-4631-80EC-ACA5F286CD88}" dt="2026-03-14T21:19:02.670" v="241"/>
        <pc:sldMkLst>
          <pc:docMk/>
          <pc:sldMk cId="2153376486" sldId="681"/>
        </pc:sldMkLst>
        <pc:spChg chg="mod">
          <ac:chgData name="Wittman, Barry" userId="bff186cd-6ce8-41ba-8e8c-e85cdef216de" providerId="ADAL" clId="{8828B07D-690C-4631-80EC-ACA5F286CD88}" dt="2026-03-14T21:19:02.670" v="241"/>
          <ac:spMkLst>
            <pc:docMk/>
            <pc:sldMk cId="2153376486" sldId="68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19:11.246" v="242" actId="20577"/>
        <pc:sldMkLst>
          <pc:docMk/>
          <pc:sldMk cId="279447518" sldId="682"/>
        </pc:sldMkLst>
        <pc:spChg chg="mod">
          <ac:chgData name="Wittman, Barry" userId="bff186cd-6ce8-41ba-8e8c-e85cdef216de" providerId="ADAL" clId="{8828B07D-690C-4631-80EC-ACA5F286CD88}" dt="2026-03-14T21:19:11.246" v="242" actId="20577"/>
          <ac:spMkLst>
            <pc:docMk/>
            <pc:sldMk cId="279447518" sldId="68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23:13.292" v="412" actId="20577"/>
        <pc:sldMkLst>
          <pc:docMk/>
          <pc:sldMk cId="702358784" sldId="683"/>
        </pc:sldMkLst>
        <pc:spChg chg="mod">
          <ac:chgData name="Wittman, Barry" userId="bff186cd-6ce8-41ba-8e8c-e85cdef216de" providerId="ADAL" clId="{8828B07D-690C-4631-80EC-ACA5F286CD88}" dt="2026-03-14T21:23:13.292" v="412" actId="20577"/>
          <ac:spMkLst>
            <pc:docMk/>
            <pc:sldMk cId="702358784" sldId="683"/>
            <ac:spMk id="3" creationId="{00000000-0000-0000-0000-000000000000}"/>
          </ac:spMkLst>
        </pc:spChg>
        <pc:graphicFrameChg chg="mod modGraphic">
          <ac:chgData name="Wittman, Barry" userId="bff186cd-6ce8-41ba-8e8c-e85cdef216de" providerId="ADAL" clId="{8828B07D-690C-4631-80EC-ACA5F286CD88}" dt="2026-03-14T21:21:48.779" v="334" actId="20577"/>
          <ac:graphicFrameMkLst>
            <pc:docMk/>
            <pc:sldMk cId="702358784" sldId="683"/>
            <ac:graphicFrameMk id="4" creationId="{00000000-0000-0000-0000-000000000000}"/>
          </ac:graphicFrameMkLst>
        </pc:graphicFrameChg>
      </pc:sldChg>
      <pc:sldChg chg="modSp add">
        <pc:chgData name="Wittman, Barry" userId="bff186cd-6ce8-41ba-8e8c-e85cdef216de" providerId="ADAL" clId="{8828B07D-690C-4631-80EC-ACA5F286CD88}" dt="2026-03-14T21:23:29.341" v="426" actId="1036"/>
        <pc:sldMkLst>
          <pc:docMk/>
          <pc:sldMk cId="2530101517" sldId="684"/>
        </pc:sldMkLst>
        <pc:spChg chg="mod">
          <ac:chgData name="Wittman, Barry" userId="bff186cd-6ce8-41ba-8e8c-e85cdef216de" providerId="ADAL" clId="{8828B07D-690C-4631-80EC-ACA5F286CD88}" dt="2026-03-14T21:23:24.340" v="415" actId="14100"/>
          <ac:spMkLst>
            <pc:docMk/>
            <pc:sldMk cId="2530101517" sldId="684"/>
            <ac:spMk id="3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23:29.341" v="426" actId="1036"/>
          <ac:grpSpMkLst>
            <pc:docMk/>
            <pc:sldMk cId="2530101517" sldId="684"/>
            <ac:grpSpMk id="49" creationId="{00000000-0000-0000-0000-000000000000}"/>
          </ac:grpSpMkLst>
        </pc:grpChg>
      </pc:sldChg>
      <pc:sldChg chg="modSp add modAnim">
        <pc:chgData name="Wittman, Barry" userId="bff186cd-6ce8-41ba-8e8c-e85cdef216de" providerId="ADAL" clId="{8828B07D-690C-4631-80EC-ACA5F286CD88}" dt="2026-03-14T21:25:46.428" v="530" actId="20577"/>
        <pc:sldMkLst>
          <pc:docMk/>
          <pc:sldMk cId="983581182" sldId="685"/>
        </pc:sldMkLst>
        <pc:spChg chg="mod">
          <ac:chgData name="Wittman, Barry" userId="bff186cd-6ce8-41ba-8e8c-e85cdef216de" providerId="ADAL" clId="{8828B07D-690C-4631-80EC-ACA5F286CD88}" dt="2026-03-14T21:25:46.428" v="530" actId="20577"/>
          <ac:spMkLst>
            <pc:docMk/>
            <pc:sldMk cId="983581182" sldId="68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26:04.898" v="535"/>
        <pc:sldMkLst>
          <pc:docMk/>
          <pc:sldMk cId="3015808989" sldId="686"/>
        </pc:sldMkLst>
        <pc:spChg chg="mod">
          <ac:chgData name="Wittman, Barry" userId="bff186cd-6ce8-41ba-8e8c-e85cdef216de" providerId="ADAL" clId="{8828B07D-690C-4631-80EC-ACA5F286CD88}" dt="2026-03-14T21:26:04.898" v="535"/>
          <ac:spMkLst>
            <pc:docMk/>
            <pc:sldMk cId="3015808989" sldId="68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4010039716" sldId="687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1914534010" sldId="688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034843875" sldId="689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888249303" sldId="690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378424249" sldId="691"/>
        </pc:sldMkLst>
      </pc:sldChg>
      <pc:sldChg chg="modSp add">
        <pc:chgData name="Wittman, Barry" userId="bff186cd-6ce8-41ba-8e8c-e85cdef216de" providerId="ADAL" clId="{8828B07D-690C-4631-80EC-ACA5F286CD88}" dt="2026-03-14T21:26:24.116" v="538" actId="27636"/>
        <pc:sldMkLst>
          <pc:docMk/>
          <pc:sldMk cId="1999747794" sldId="692"/>
        </pc:sldMkLst>
        <pc:spChg chg="mod">
          <ac:chgData name="Wittman, Barry" userId="bff186cd-6ce8-41ba-8e8c-e85cdef216de" providerId="ADAL" clId="{8828B07D-690C-4631-80EC-ACA5F286CD88}" dt="2026-03-14T21:26:24.116" v="538" actId="27636"/>
          <ac:spMkLst>
            <pc:docMk/>
            <pc:sldMk cId="1999747794" sldId="692"/>
            <ac:spMk id="1536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27:00.604" v="556"/>
        <pc:sldMkLst>
          <pc:docMk/>
          <pc:sldMk cId="1431804987" sldId="693"/>
        </pc:sldMkLst>
        <pc:spChg chg="mod">
          <ac:chgData name="Wittman, Barry" userId="bff186cd-6ce8-41ba-8e8c-e85cdef216de" providerId="ADAL" clId="{8828B07D-690C-4631-80EC-ACA5F286CD88}" dt="2026-03-14T21:27:00.604" v="556"/>
          <ac:spMkLst>
            <pc:docMk/>
            <pc:sldMk cId="1431804987" sldId="69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29:04.375" v="613"/>
        <pc:sldMkLst>
          <pc:docMk/>
          <pc:sldMk cId="2299452515" sldId="694"/>
        </pc:sldMkLst>
        <pc:spChg chg="mod">
          <ac:chgData name="Wittman, Barry" userId="bff186cd-6ce8-41ba-8e8c-e85cdef216de" providerId="ADAL" clId="{8828B07D-690C-4631-80EC-ACA5F286CD88}" dt="2026-03-14T21:27:24.180" v="568" actId="20577"/>
          <ac:spMkLst>
            <pc:docMk/>
            <pc:sldMk cId="2299452515" sldId="694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4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8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9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20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44.262" v="611" actId="1035"/>
          <ac:spMkLst>
            <pc:docMk/>
            <pc:sldMk cId="2299452515" sldId="694"/>
            <ac:spMk id="21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50.599" v="612" actId="1035"/>
          <ac:spMkLst>
            <pc:docMk/>
            <pc:sldMk cId="2299452515" sldId="694"/>
            <ac:spMk id="2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23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28:38.250" v="610" actId="403"/>
          <ac:grpSpMkLst>
            <pc:docMk/>
            <pc:sldMk cId="2299452515" sldId="694"/>
            <ac:grpSpMk id="24" creationId="{00000000-0000-0000-0000-000000000000}"/>
          </ac:grpSpMkLst>
        </pc:grpChg>
      </pc:sldChg>
      <pc:sldChg chg="modSp add">
        <pc:chgData name="Wittman, Barry" userId="bff186cd-6ce8-41ba-8e8c-e85cdef216de" providerId="ADAL" clId="{8828B07D-690C-4631-80EC-ACA5F286CD88}" dt="2026-03-14T21:30:06.710" v="631"/>
        <pc:sldMkLst>
          <pc:docMk/>
          <pc:sldMk cId="3694347693" sldId="695"/>
        </pc:sldMkLst>
        <pc:spChg chg="mod">
          <ac:chgData name="Wittman, Barry" userId="bff186cd-6ce8-41ba-8e8c-e85cdef216de" providerId="ADAL" clId="{8828B07D-690C-4631-80EC-ACA5F286CD88}" dt="2026-03-14T21:30:06.710" v="631"/>
          <ac:spMkLst>
            <pc:docMk/>
            <pc:sldMk cId="3694347693" sldId="69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30:30.954" v="632"/>
        <pc:sldMkLst>
          <pc:docMk/>
          <pc:sldMk cId="4103696494" sldId="696"/>
        </pc:sldMkLst>
        <pc:spChg chg="mod">
          <ac:chgData name="Wittman, Barry" userId="bff186cd-6ce8-41ba-8e8c-e85cdef216de" providerId="ADAL" clId="{8828B07D-690C-4631-80EC-ACA5F286CD88}" dt="2026-03-14T21:16:41.849" v="157" actId="27636"/>
          <ac:spMkLst>
            <pc:docMk/>
            <pc:sldMk cId="4103696494" sldId="696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32:19.537" v="659" actId="1035"/>
        <pc:sldMkLst>
          <pc:docMk/>
          <pc:sldMk cId="3697482216" sldId="697"/>
        </pc:sldMkLst>
        <pc:spChg chg="mod">
          <ac:chgData name="Wittman, Barry" userId="bff186cd-6ce8-41ba-8e8c-e85cdef216de" providerId="ADAL" clId="{8828B07D-690C-4631-80EC-ACA5F286CD88}" dt="2026-03-14T21:31:21.356" v="645" actId="113"/>
          <ac:spMkLst>
            <pc:docMk/>
            <pc:sldMk cId="3697482216" sldId="697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9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21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2:19.537" v="659" actId="1035"/>
          <ac:grpSpMkLst>
            <pc:docMk/>
            <pc:sldMk cId="3697482216" sldId="697"/>
            <ac:grpSpMk id="40" creationId="{00000000-0000-0000-0000-000000000000}"/>
          </ac:grpSpMkLst>
        </pc:grpChg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521805129" sldId="698"/>
        </pc:sldMkLst>
      </pc:sldChg>
      <pc:sldChg chg="modSp add modAnim">
        <pc:chgData name="Wittman, Barry" userId="bff186cd-6ce8-41ba-8e8c-e85cdef216de" providerId="ADAL" clId="{8828B07D-690C-4631-80EC-ACA5F286CD88}" dt="2026-03-14T21:32:56.521" v="671"/>
        <pc:sldMkLst>
          <pc:docMk/>
          <pc:sldMk cId="2425224663" sldId="699"/>
        </pc:sldMkLst>
        <pc:spChg chg="mod">
          <ac:chgData name="Wittman, Barry" userId="bff186cd-6ce8-41ba-8e8c-e85cdef216de" providerId="ADAL" clId="{8828B07D-690C-4631-80EC-ACA5F286CD88}" dt="2026-03-14T21:32:56.521" v="671"/>
          <ac:spMkLst>
            <pc:docMk/>
            <pc:sldMk cId="2425224663" sldId="699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33:35.360" v="698"/>
        <pc:sldMkLst>
          <pc:docMk/>
          <pc:sldMk cId="4246724137" sldId="700"/>
        </pc:sldMkLst>
        <pc:spChg chg="mod">
          <ac:chgData name="Wittman, Barry" userId="bff186cd-6ce8-41ba-8e8c-e85cdef216de" providerId="ADAL" clId="{8828B07D-690C-4631-80EC-ACA5F286CD88}" dt="2026-03-14T21:33:35.360" v="698"/>
          <ac:spMkLst>
            <pc:docMk/>
            <pc:sldMk cId="4246724137" sldId="700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34:32.501" v="733" actId="404"/>
        <pc:sldMkLst>
          <pc:docMk/>
          <pc:sldMk cId="603854150" sldId="701"/>
        </pc:sldMkLst>
        <pc:spChg chg="mod">
          <ac:chgData name="Wittman, Barry" userId="bff186cd-6ce8-41ba-8e8c-e85cdef216de" providerId="ADAL" clId="{8828B07D-690C-4631-80EC-ACA5F286CD88}" dt="2026-03-14T21:33:41.388" v="699" actId="14100"/>
          <ac:spMkLst>
            <pc:docMk/>
            <pc:sldMk cId="603854150" sldId="701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3:51.040" v="705" actId="20577"/>
          <ac:spMkLst>
            <pc:docMk/>
            <pc:sldMk cId="603854150" sldId="701"/>
            <ac:spMk id="4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3:57.119" v="710" actId="20577"/>
          <ac:spMkLst>
            <pc:docMk/>
            <pc:sldMk cId="603854150" sldId="701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04.495" v="715" actId="20577"/>
          <ac:spMkLst>
            <pc:docMk/>
            <pc:sldMk cId="603854150" sldId="701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12.683" v="720" actId="20577"/>
          <ac:spMkLst>
            <pc:docMk/>
            <pc:sldMk cId="603854150" sldId="701"/>
            <ac:spMk id="3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17.881" v="725" actId="20577"/>
          <ac:spMkLst>
            <pc:docMk/>
            <pc:sldMk cId="603854150" sldId="701"/>
            <ac:spMk id="3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23.204" v="730" actId="20577"/>
          <ac:spMkLst>
            <pc:docMk/>
            <pc:sldMk cId="603854150" sldId="701"/>
            <ac:spMk id="34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4:32.501" v="733" actId="404"/>
          <ac:grpSpMkLst>
            <pc:docMk/>
            <pc:sldMk cId="603854150" sldId="701"/>
            <ac:grpSpMk id="30" creationId="{00000000-0000-0000-0000-000000000000}"/>
          </ac:grpSpMkLst>
        </pc:grpChg>
        <pc:grpChg chg="mod">
          <ac:chgData name="Wittman, Barry" userId="bff186cd-6ce8-41ba-8e8c-e85cdef216de" providerId="ADAL" clId="{8828B07D-690C-4631-80EC-ACA5F286CD88}" dt="2026-03-14T21:34:32.501" v="733" actId="404"/>
          <ac:grpSpMkLst>
            <pc:docMk/>
            <pc:sldMk cId="603854150" sldId="701"/>
            <ac:grpSpMk id="31" creationId="{00000000-0000-0000-0000-000000000000}"/>
          </ac:grpSpMkLst>
        </pc:grpChg>
      </pc:sldChg>
      <pc:sldChg chg="del">
        <pc:chgData name="Wittman, Barry" userId="bff186cd-6ce8-41ba-8e8c-e85cdef216de" providerId="ADAL" clId="{8828B07D-690C-4631-80EC-ACA5F286CD88}" dt="2026-03-14T21:15:45.853" v="125" actId="2696"/>
        <pc:sldMkLst>
          <pc:docMk/>
          <pc:sldMk cId="230408691" sldId="702"/>
        </pc:sldMkLst>
      </pc:sldChg>
      <pc:sldChg chg="delSp modSp add delAnim modAnim">
        <pc:chgData name="Wittman, Barry" userId="bff186cd-6ce8-41ba-8e8c-e85cdef216de" providerId="ADAL" clId="{8828B07D-690C-4631-80EC-ACA5F286CD88}" dt="2026-03-14T21:36:47.718" v="768" actId="20577"/>
        <pc:sldMkLst>
          <pc:docMk/>
          <pc:sldMk cId="314189898" sldId="702"/>
        </pc:sldMkLst>
        <pc:spChg chg="mod">
          <ac:chgData name="Wittman, Barry" userId="bff186cd-6ce8-41ba-8e8c-e85cdef216de" providerId="ADAL" clId="{8828B07D-690C-4631-80EC-ACA5F286CD88}" dt="2026-03-14T21:36:47.718" v="768" actId="20577"/>
          <ac:spMkLst>
            <pc:docMk/>
            <pc:sldMk cId="314189898" sldId="702"/>
            <ac:spMk id="3" creationId="{00000000-0000-0000-0000-000000000000}"/>
          </ac:spMkLst>
        </pc:spChg>
        <pc:graphicFrameChg chg="del">
          <ac:chgData name="Wittman, Barry" userId="bff186cd-6ce8-41ba-8e8c-e85cdef216de" providerId="ADAL" clId="{8828B07D-690C-4631-80EC-ACA5F286CD88}" dt="2026-03-14T21:36:31.893" v="764" actId="478"/>
          <ac:graphicFrameMkLst>
            <pc:docMk/>
            <pc:sldMk cId="314189898" sldId="702"/>
            <ac:graphicFrameMk id="3074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828B07D-690C-4631-80EC-ACA5F286CD88}" dt="2026-03-14T21:38:13.730" v="822"/>
        <pc:sldMkLst>
          <pc:docMk/>
          <pc:sldMk cId="2548689686" sldId="703"/>
        </pc:sldMkLst>
        <pc:spChg chg="mod">
          <ac:chgData name="Wittman, Barry" userId="bff186cd-6ce8-41ba-8e8c-e85cdef216de" providerId="ADAL" clId="{8828B07D-690C-4631-80EC-ACA5F286CD88}" dt="2026-03-14T21:38:13.730" v="822"/>
          <ac:spMkLst>
            <pc:docMk/>
            <pc:sldMk cId="2548689686" sldId="703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03.083" v="774" actId="20577"/>
          <ac:spMkLst>
            <pc:docMk/>
            <pc:sldMk cId="2548689686" sldId="703"/>
            <ac:spMk id="10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18.918" v="789" actId="20577"/>
          <ac:spMkLst>
            <pc:docMk/>
            <pc:sldMk cId="2548689686" sldId="703"/>
            <ac:spMk id="11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08.738" v="779" actId="20577"/>
          <ac:spMkLst>
            <pc:docMk/>
            <pc:sldMk cId="2548689686" sldId="703"/>
            <ac:spMk id="1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13.990" v="784" actId="20577"/>
          <ac:spMkLst>
            <pc:docMk/>
            <pc:sldMk cId="2548689686" sldId="703"/>
            <ac:spMk id="17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7:25.744" v="792" actId="404"/>
          <ac:grpSpMkLst>
            <pc:docMk/>
            <pc:sldMk cId="2548689686" sldId="703"/>
            <ac:grpSpMk id="45" creationId="{00000000-0000-0000-0000-000000000000}"/>
          </ac:grpSpMkLst>
        </pc:grpChg>
      </pc:sldChg>
      <pc:sldChg chg="del">
        <pc:chgData name="Wittman, Barry" userId="bff186cd-6ce8-41ba-8e8c-e85cdef216de" providerId="ADAL" clId="{8828B07D-690C-4631-80EC-ACA5F286CD88}" dt="2026-03-14T21:15:46.197" v="129" actId="2696"/>
        <pc:sldMkLst>
          <pc:docMk/>
          <pc:sldMk cId="1756066957" sldId="704"/>
        </pc:sldMkLst>
      </pc:sldChg>
      <pc:sldChg chg="addSp delSp modSp add delAnim modAnim">
        <pc:chgData name="Wittman, Barry" userId="bff186cd-6ce8-41ba-8e8c-e85cdef216de" providerId="ADAL" clId="{8828B07D-690C-4631-80EC-ACA5F286CD88}" dt="2026-03-14T21:39:52.585" v="875"/>
        <pc:sldMkLst>
          <pc:docMk/>
          <pc:sldMk cId="2172858939" sldId="704"/>
        </pc:sldMkLst>
        <pc:spChg chg="mod">
          <ac:chgData name="Wittman, Barry" userId="bff186cd-6ce8-41ba-8e8c-e85cdef216de" providerId="ADAL" clId="{8828B07D-690C-4631-80EC-ACA5F286CD88}" dt="2026-03-14T21:39:47.346" v="874"/>
          <ac:spMkLst>
            <pc:docMk/>
            <pc:sldMk cId="2172858939" sldId="70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38:42.449" v="830" actId="478"/>
          <ac:spMkLst>
            <pc:docMk/>
            <pc:sldMk cId="2172858939" sldId="704"/>
            <ac:spMk id="4098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38:35.207" v="828"/>
          <ac:graphicFrameMkLst>
            <pc:docMk/>
            <pc:sldMk cId="2172858939" sldId="704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197" v="130" actId="2696"/>
        <pc:sldMkLst>
          <pc:docMk/>
          <pc:sldMk cId="909181197" sldId="705"/>
        </pc:sldMkLst>
      </pc:sldChg>
      <pc:sldChg chg="addSp delSp modSp add">
        <pc:chgData name="Wittman, Barry" userId="bff186cd-6ce8-41ba-8e8c-e85cdef216de" providerId="ADAL" clId="{8828B07D-690C-4631-80EC-ACA5F286CD88}" dt="2026-03-14T21:40:35.529" v="888" actId="20577"/>
        <pc:sldMkLst>
          <pc:docMk/>
          <pc:sldMk cId="3534431248" sldId="705"/>
        </pc:sldMkLst>
        <pc:spChg chg="mod">
          <ac:chgData name="Wittman, Barry" userId="bff186cd-6ce8-41ba-8e8c-e85cdef216de" providerId="ADAL" clId="{8828B07D-690C-4631-80EC-ACA5F286CD88}" dt="2026-03-14T21:40:35.529" v="888" actId="20577"/>
          <ac:spMkLst>
            <pc:docMk/>
            <pc:sldMk cId="3534431248" sldId="705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40:22.342" v="884" actId="478"/>
          <ac:spMkLst>
            <pc:docMk/>
            <pc:sldMk cId="3534431248" sldId="705"/>
            <ac:spMk id="4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40:13.304" v="880"/>
          <ac:graphicFrameMkLst>
            <pc:docMk/>
            <pc:sldMk cId="3534431248" sldId="705"/>
            <ac:graphicFrameMk id="5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322" v="131" actId="2696"/>
        <pc:sldMkLst>
          <pc:docMk/>
          <pc:sldMk cId="247136031" sldId="706"/>
        </pc:sldMkLst>
      </pc:sldChg>
      <pc:sldChg chg="modSp add modAnim">
        <pc:chgData name="Wittman, Barry" userId="bff186cd-6ce8-41ba-8e8c-e85cdef216de" providerId="ADAL" clId="{8828B07D-690C-4631-80EC-ACA5F286CD88}" dt="2026-03-14T21:42:42.198" v="963"/>
        <pc:sldMkLst>
          <pc:docMk/>
          <pc:sldMk cId="1819483371" sldId="706"/>
        </pc:sldMkLst>
        <pc:spChg chg="mod">
          <ac:chgData name="Wittman, Barry" userId="bff186cd-6ce8-41ba-8e8c-e85cdef216de" providerId="ADAL" clId="{8828B07D-690C-4631-80EC-ACA5F286CD88}" dt="2026-03-14T21:16:41.896" v="160" actId="27636"/>
          <ac:spMkLst>
            <pc:docMk/>
            <pc:sldMk cId="1819483371" sldId="706"/>
            <ac:spMk id="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42:37.190" v="962" actId="20577"/>
          <ac:spMkLst>
            <pc:docMk/>
            <pc:sldMk cId="1819483371" sldId="706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828B07D-690C-4631-80EC-ACA5F286CD88}" dt="2026-03-14T21:43:43.142" v="994"/>
        <pc:sldMkLst>
          <pc:docMk/>
          <pc:sldMk cId="1480723774" sldId="707"/>
        </pc:sldMkLst>
        <pc:spChg chg="mod">
          <ac:chgData name="Wittman, Barry" userId="bff186cd-6ce8-41ba-8e8c-e85cdef216de" providerId="ADAL" clId="{8828B07D-690C-4631-80EC-ACA5F286CD88}" dt="2026-03-14T21:43:37.848" v="993" actId="20577"/>
          <ac:spMkLst>
            <pc:docMk/>
            <pc:sldMk cId="1480723774" sldId="707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43:05.117" v="967" actId="478"/>
          <ac:spMkLst>
            <pc:docMk/>
            <pc:sldMk cId="1480723774" sldId="707"/>
            <ac:spMk id="4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43:00.061" v="965"/>
          <ac:graphicFrameMkLst>
            <pc:docMk/>
            <pc:sldMk cId="1480723774" sldId="707"/>
            <ac:graphicFrameMk id="5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416" v="132" actId="2696"/>
        <pc:sldMkLst>
          <pc:docMk/>
          <pc:sldMk cId="2756455322" sldId="707"/>
        </pc:sldMkLst>
      </pc:sldChg>
      <pc:sldChg chg="del">
        <pc:chgData name="Wittman, Barry" userId="bff186cd-6ce8-41ba-8e8c-e85cdef216de" providerId="ADAL" clId="{8828B07D-690C-4631-80EC-ACA5F286CD88}" dt="2026-03-14T21:15:46.416" v="133" actId="2696"/>
        <pc:sldMkLst>
          <pc:docMk/>
          <pc:sldMk cId="12895129" sldId="708"/>
        </pc:sldMkLst>
      </pc:sldChg>
      <pc:sldChg chg="modSp add">
        <pc:chgData name="Wittman, Barry" userId="bff186cd-6ce8-41ba-8e8c-e85cdef216de" providerId="ADAL" clId="{8828B07D-690C-4631-80EC-ACA5F286CD88}" dt="2026-03-14T21:44:23.689" v="1001"/>
        <pc:sldMkLst>
          <pc:docMk/>
          <pc:sldMk cId="2637828446" sldId="708"/>
        </pc:sldMkLst>
        <pc:spChg chg="mod">
          <ac:chgData name="Wittman, Barry" userId="bff186cd-6ce8-41ba-8e8c-e85cdef216de" providerId="ADAL" clId="{8828B07D-690C-4631-80EC-ACA5F286CD88}" dt="2026-03-14T21:44:23.689" v="1001"/>
          <ac:spMkLst>
            <pc:docMk/>
            <pc:sldMk cId="2637828446" sldId="708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6.416" v="134" actId="2696"/>
        <pc:sldMkLst>
          <pc:docMk/>
          <pc:sldMk cId="1028288137" sldId="709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886102868" sldId="709"/>
        </pc:sldMkLst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  <pc:sldChg chg="modSp add ord">
        <pc:chgData name="Wittman, Barry" userId="bff186cd-6ce8-41ba-8e8c-e85cdef216de" providerId="ADAL" clId="{8828B07D-690C-4631-80EC-ACA5F286CD88}" dt="2026-03-14T21:18:43.477" v="235" actId="20577"/>
        <pc:sldMkLst>
          <pc:docMk/>
          <pc:sldMk cId="1241407990" sldId="711"/>
        </pc:sldMkLst>
        <pc:spChg chg="mod">
          <ac:chgData name="Wittman, Barry" userId="bff186cd-6ce8-41ba-8e8c-e85cdef216de" providerId="ADAL" clId="{8828B07D-690C-4631-80EC-ACA5F286CD88}" dt="2026-03-14T21:18:37.781" v="207" actId="20577"/>
          <ac:spMkLst>
            <pc:docMk/>
            <pc:sldMk cId="1241407990" sldId="711"/>
            <ac:spMk id="2" creationId="{80DACF24-A3F2-43D5-9294-CF6D25DC95FE}"/>
          </ac:spMkLst>
        </pc:spChg>
        <pc:spChg chg="mod">
          <ac:chgData name="Wittman, Barry" userId="bff186cd-6ce8-41ba-8e8c-e85cdef216de" providerId="ADAL" clId="{8828B07D-690C-4631-80EC-ACA5F286CD88}" dt="2026-03-14T21:18:43.477" v="235" actId="20577"/>
          <ac:spMkLst>
            <pc:docMk/>
            <pc:sldMk cId="1241407990" sldId="711"/>
            <ac:spMk id="3" creationId="{67CBDCD8-9B06-4184-861B-AA6CBBC26E85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Remarkable for having his name mispronounced and getting a number named after himself, also knew something about civil engineering.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6CDB54-0ADE-4765-AD61-AC4EE6563D4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3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made up of two finite sets</a:t>
                </a:r>
              </a:p>
              <a:p>
                <a:pPr lvl="1"/>
                <a:r>
                  <a:rPr lang="en-US" b="1" dirty="0"/>
                  <a:t>Vertices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Edges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Each edge is connected to either one or two vertices called its </a:t>
                </a:r>
                <a:r>
                  <a:rPr lang="en-US" b="1" dirty="0"/>
                  <a:t>endpoints</a:t>
                </a:r>
              </a:p>
              <a:p>
                <a:r>
                  <a:rPr lang="en-US" dirty="0"/>
                  <a:t>An edge with a single endpoint is called a </a:t>
                </a:r>
                <a:r>
                  <a:rPr lang="en-US" b="1" dirty="0"/>
                  <a:t>loop</a:t>
                </a:r>
              </a:p>
              <a:p>
                <a:r>
                  <a:rPr lang="en-US" dirty="0"/>
                  <a:t>Two edges with the same sets of endpoints are called </a:t>
                </a:r>
                <a:r>
                  <a:rPr lang="en-US" b="1" dirty="0"/>
                  <a:t>parallel</a:t>
                </a:r>
              </a:p>
              <a:p>
                <a:r>
                  <a:rPr lang="en-US" dirty="0"/>
                  <a:t>Edges are said to </a:t>
                </a:r>
                <a:r>
                  <a:rPr lang="en-US" b="1" dirty="0"/>
                  <a:t>connect</a:t>
                </a:r>
                <a:r>
                  <a:rPr lang="en-US" dirty="0"/>
                  <a:t> their endpoints</a:t>
                </a:r>
              </a:p>
              <a:p>
                <a:r>
                  <a:rPr lang="en-US" dirty="0"/>
                  <a:t>Two vertices that share an edge are said to be </a:t>
                </a:r>
                <a:r>
                  <a:rPr lang="en-US" b="1" dirty="0"/>
                  <a:t>adjacent</a:t>
                </a:r>
              </a:p>
              <a:p>
                <a:r>
                  <a:rPr lang="en-US" dirty="0"/>
                  <a:t>A graph with no edges is called </a:t>
                </a:r>
                <a:r>
                  <a:rPr lang="en-US" b="1" dirty="0"/>
                  <a:t>empty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337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Graphs can be used to represent connections between arbitrary things</a:t>
            </a:r>
          </a:p>
          <a:p>
            <a:pPr lvl="1"/>
            <a:r>
              <a:rPr lang="en-US" dirty="0"/>
              <a:t>Streets connecting towns</a:t>
            </a:r>
          </a:p>
          <a:p>
            <a:pPr lvl="1"/>
            <a:r>
              <a:rPr lang="en-US" dirty="0"/>
              <a:t>Links connecting computers in a network</a:t>
            </a:r>
          </a:p>
          <a:p>
            <a:pPr lvl="1"/>
            <a:r>
              <a:rPr lang="en-US" dirty="0"/>
              <a:t>Friendships between people</a:t>
            </a:r>
          </a:p>
          <a:p>
            <a:pPr lvl="1"/>
            <a:r>
              <a:rPr lang="en-US" dirty="0"/>
              <a:t>Enmities between people</a:t>
            </a:r>
          </a:p>
          <a:p>
            <a:pPr lvl="1"/>
            <a:r>
              <a:rPr lang="en-US" dirty="0"/>
              <a:t>Almost anything 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7772400" cy="462560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can represent graphs in many ways</a:t>
                </a:r>
              </a:p>
              <a:p>
                <a:r>
                  <a:rPr lang="en-US" dirty="0"/>
                  <a:t>One is simply by listing all the vertices, all the edges, and all the vertices connected by each edge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{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}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{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Edges connect the following vertices:</a:t>
                </a:r>
              </a:p>
              <a:p>
                <a:r>
                  <a:rPr lang="en-US" dirty="0"/>
                  <a:t>Draw the graph with the given connections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7772400" cy="4625609"/>
              </a:xfrm>
              <a:blipFill>
                <a:blip r:embed="rId2"/>
                <a:stretch>
                  <a:fillRect t="-659" r="-1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7410770"/>
                  </p:ext>
                </p:extLst>
              </p:nvPr>
            </p:nvGraphicFramePr>
            <p:xfrm>
              <a:off x="8686800" y="1981200"/>
              <a:ext cx="2514600" cy="3784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73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57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730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Edge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Vertices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b="0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{</m:t>
                                </m:r>
                                <m:sSub>
                                  <m:sSubPr>
                                    <m:ctrlP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7410770"/>
                  </p:ext>
                </p:extLst>
              </p:nvPr>
            </p:nvGraphicFramePr>
            <p:xfrm>
              <a:off x="8686800" y="1981200"/>
              <a:ext cx="2514600" cy="3784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73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57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730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Edge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Vertices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110390" r="-101449" b="-6220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110390" r="-1942" b="-6220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207692" r="-101449" b="-51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207692" r="-1942" b="-5141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307692" r="-101449" b="-41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307692" r="-1942" b="-4141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412987" r="-101449" b="-3194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412987" r="-1942" b="-3194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506410" r="-101449" b="-2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506410" r="-1942" b="-2153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614286" r="-101449" b="-1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614286" r="-1942" b="-1181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73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66" t="-705128" r="-101449" b="-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456" t="-705128" r="-1942" b="-1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0235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20609"/>
          </a:xfrm>
        </p:spPr>
        <p:txBody>
          <a:bodyPr>
            <a:normAutofit/>
          </a:bodyPr>
          <a:lstStyle/>
          <a:p>
            <a:r>
              <a:rPr lang="en-US" dirty="0"/>
              <a:t>Graphs can (generally) be drawn in many different ways</a:t>
            </a:r>
          </a:p>
          <a:p>
            <a:r>
              <a:rPr lang="en-US" dirty="0"/>
              <a:t>We can label graphs to show that they are the same</a:t>
            </a:r>
          </a:p>
          <a:p>
            <a:r>
              <a:rPr lang="en-US" dirty="0"/>
              <a:t>Label these two graphs to show they are the same: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352800" y="3886200"/>
            <a:ext cx="5257800" cy="1600200"/>
            <a:chOff x="1828800" y="4572000"/>
            <a:chExt cx="5257800" cy="1600200"/>
          </a:xfrm>
        </p:grpSpPr>
        <p:sp>
          <p:nvSpPr>
            <p:cNvPr id="4" name="Oval 3"/>
            <p:cNvSpPr/>
            <p:nvPr/>
          </p:nvSpPr>
          <p:spPr>
            <a:xfrm>
              <a:off x="2667000" y="4572000"/>
              <a:ext cx="76200" cy="762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133600" y="6096000"/>
              <a:ext cx="76200" cy="762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124200" y="6096000"/>
              <a:ext cx="76200" cy="762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29000" y="5029200"/>
              <a:ext cx="76200" cy="762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828800" y="5029200"/>
              <a:ext cx="76200" cy="762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248400" y="4572000"/>
              <a:ext cx="76200" cy="76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15000" y="6096000"/>
              <a:ext cx="76200" cy="76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6096000"/>
              <a:ext cx="76200" cy="76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010400" y="5029200"/>
              <a:ext cx="76200" cy="76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410200" y="5029200"/>
              <a:ext cx="76200" cy="762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stCxn id="8" idx="7"/>
              <a:endCxn id="4" idx="3"/>
            </p:cNvCxnSpPr>
            <p:nvPr/>
          </p:nvCxnSpPr>
          <p:spPr>
            <a:xfrm rot="5400000" flipH="1" flipV="1">
              <a:off x="2084341" y="4446541"/>
              <a:ext cx="403318" cy="78431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" idx="5"/>
              <a:endCxn id="7" idx="1"/>
            </p:cNvCxnSpPr>
            <p:nvPr/>
          </p:nvCxnSpPr>
          <p:spPr>
            <a:xfrm rot="16200000" flipH="1">
              <a:off x="2884441" y="4484641"/>
              <a:ext cx="403318" cy="70811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4"/>
              <a:endCxn id="6" idx="7"/>
            </p:cNvCxnSpPr>
            <p:nvPr/>
          </p:nvCxnSpPr>
          <p:spPr>
            <a:xfrm rot="5400000">
              <a:off x="2827292" y="5467350"/>
              <a:ext cx="1001759" cy="27785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6" idx="3"/>
              <a:endCxn id="5" idx="5"/>
            </p:cNvCxnSpPr>
            <p:nvPr/>
          </p:nvCxnSpPr>
          <p:spPr>
            <a:xfrm rot="5400000">
              <a:off x="2667000" y="5692682"/>
              <a:ext cx="0" cy="93671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5" idx="1"/>
              <a:endCxn id="8" idx="4"/>
            </p:cNvCxnSpPr>
            <p:nvPr/>
          </p:nvCxnSpPr>
          <p:spPr>
            <a:xfrm rot="16200000" flipV="1">
              <a:off x="1504951" y="5467350"/>
              <a:ext cx="1001759" cy="27785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7"/>
              <a:endCxn id="9" idx="4"/>
            </p:cNvCxnSpPr>
            <p:nvPr/>
          </p:nvCxnSpPr>
          <p:spPr>
            <a:xfrm rot="5400000" flipH="1" flipV="1">
              <a:off x="5303791" y="5124451"/>
              <a:ext cx="1458959" cy="506459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9" idx="4"/>
              <a:endCxn id="11" idx="0"/>
            </p:cNvCxnSpPr>
            <p:nvPr/>
          </p:nvCxnSpPr>
          <p:spPr>
            <a:xfrm rot="16200000" flipH="1">
              <a:off x="5791200" y="5143500"/>
              <a:ext cx="1447800" cy="4572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13" idx="6"/>
              <a:endCxn id="12" idx="2"/>
            </p:cNvCxnSpPr>
            <p:nvPr/>
          </p:nvCxnSpPr>
          <p:spPr>
            <a:xfrm>
              <a:off x="5486400" y="5067300"/>
              <a:ext cx="1524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13" idx="5"/>
              <a:endCxn id="11" idx="1"/>
            </p:cNvCxnSpPr>
            <p:nvPr/>
          </p:nvCxnSpPr>
          <p:spPr>
            <a:xfrm rot="16200000" flipH="1">
              <a:off x="5589541" y="4979941"/>
              <a:ext cx="1012918" cy="1241518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10" idx="7"/>
              <a:endCxn id="12" idx="3"/>
            </p:cNvCxnSpPr>
            <p:nvPr/>
          </p:nvCxnSpPr>
          <p:spPr>
            <a:xfrm rot="5400000" flipH="1" flipV="1">
              <a:off x="5894341" y="4979941"/>
              <a:ext cx="1012918" cy="1241518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010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simple graph</a:t>
                </a:r>
                <a:r>
                  <a:rPr lang="en-US" dirty="0"/>
                  <a:t> does not have any loops or parallel edges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be a positive integer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complete graph</a:t>
                </a:r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vertices, written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is a simple graph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such that every pair of vertices is connected by an edge</a:t>
                </a:r>
              </a:p>
              <a:p>
                <a:r>
                  <a:rPr lang="en-US" dirty="0"/>
                  <a:t>Draw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complete bipartite graph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vertices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simple graph with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and a disjoint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such that:</a:t>
                </a:r>
              </a:p>
              <a:p>
                <a:pPr lvl="1"/>
                <a:r>
                  <a:rPr lang="en-US" dirty="0"/>
                  <a:t>There is an edge from each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to each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There are no edges among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There are no edges among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r>
                  <a:rPr lang="en-US" dirty="0"/>
                  <a:t>Draw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3,2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3,3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A </a:t>
                </a:r>
                <a:r>
                  <a:rPr lang="en-US" b="1" dirty="0" err="1"/>
                  <a:t>subgraph</a:t>
                </a:r>
                <a:r>
                  <a:rPr lang="en-US" dirty="0"/>
                  <a:t> is a graph whose vertices and edges are a subset of another graph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b="-2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358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degree of a vertex</a:t>
                </a:r>
                <a:r>
                  <a:rPr lang="en-US" dirty="0"/>
                  <a:t> is the number of edges that are incident on the vertex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total degree of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the sum of the degrees of all of its vertices</a:t>
                </a:r>
              </a:p>
              <a:p>
                <a:r>
                  <a:rPr lang="en-US" dirty="0"/>
                  <a:t>What's the relationship between the degree of a graph and the number of edges it has?</a:t>
                </a:r>
              </a:p>
              <a:p>
                <a:r>
                  <a:rPr lang="en-US" dirty="0"/>
                  <a:t>What's the degree of a complete graph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vertices?</a:t>
                </a:r>
              </a:p>
              <a:p>
                <a:r>
                  <a:rPr lang="en-US" dirty="0"/>
                  <a:t>Note that the number of vertices with odd degree must be even … why?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722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80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Paths and Circuits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39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/>
              <a:t>Königsberg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Used to be Königsberg, Prussia</a:t>
            </a:r>
          </a:p>
          <a:p>
            <a:pPr eaLnBrk="1" hangingPunct="1"/>
            <a:r>
              <a:rPr lang="en-US"/>
              <a:t>Now called Kaliningrad, Russia</a:t>
            </a:r>
          </a:p>
          <a:p>
            <a:pPr eaLnBrk="1" hangingPunct="1"/>
            <a:r>
              <a:rPr lang="en-US"/>
              <a:t>On the Pregel River, including two large islands</a:t>
            </a:r>
          </a:p>
          <a:p>
            <a:pPr eaLnBrk="1" hangingPunct="1">
              <a:buFont typeface="Wingdings 2" pitchFamily="18" charset="2"/>
              <a:buNone/>
            </a:pPr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544888" y="3505200"/>
            <a:ext cx="6462712" cy="3276600"/>
            <a:chOff x="2021332" y="3429000"/>
            <a:chExt cx="6462268" cy="3276600"/>
          </a:xfrm>
        </p:grpSpPr>
        <p:sp>
          <p:nvSpPr>
            <p:cNvPr id="14" name="Rounded Rectangle 13"/>
            <p:cNvSpPr/>
            <p:nvPr/>
          </p:nvSpPr>
          <p:spPr>
            <a:xfrm>
              <a:off x="2209800" y="3429000"/>
              <a:ext cx="5715000" cy="3276600"/>
            </a:xfrm>
            <a:prstGeom prst="roundRect">
              <a:avLst/>
            </a:prstGeom>
            <a:gradFill flip="none" rotWithShape="1">
              <a:gsLst>
                <a:gs pos="75000">
                  <a:srgbClr val="92D050"/>
                </a:gs>
                <a:gs pos="100000">
                  <a:srgbClr val="92D050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021332" y="3904572"/>
              <a:ext cx="6462268" cy="2147739"/>
            </a:xfrm>
            <a:custGeom>
              <a:avLst/>
              <a:gdLst>
                <a:gd name="connsiteX0" fmla="*/ 495300 w 6502908"/>
                <a:gd name="connsiteY0" fmla="*/ 480060 h 1790700"/>
                <a:gd name="connsiteX1" fmla="*/ 2077212 w 6502908"/>
                <a:gd name="connsiteY1" fmla="*/ 96012 h 1790700"/>
                <a:gd name="connsiteX2" fmla="*/ 3275076 w 6502908"/>
                <a:gd name="connsiteY2" fmla="*/ 251460 h 1790700"/>
                <a:gd name="connsiteX3" fmla="*/ 5844540 w 6502908"/>
                <a:gd name="connsiteY3" fmla="*/ 22860 h 1790700"/>
                <a:gd name="connsiteX4" fmla="*/ 6320028 w 6502908"/>
                <a:gd name="connsiteY4" fmla="*/ 260604 h 1790700"/>
                <a:gd name="connsiteX5" fmla="*/ 6155436 w 6502908"/>
                <a:gd name="connsiteY5" fmla="*/ 1586484 h 1790700"/>
                <a:gd name="connsiteX6" fmla="*/ 4235196 w 6502908"/>
                <a:gd name="connsiteY6" fmla="*/ 1485900 h 1790700"/>
                <a:gd name="connsiteX7" fmla="*/ 2360676 w 6502908"/>
                <a:gd name="connsiteY7" fmla="*/ 1559052 h 1790700"/>
                <a:gd name="connsiteX8" fmla="*/ 312420 w 6502908"/>
                <a:gd name="connsiteY8" fmla="*/ 1156716 h 1790700"/>
                <a:gd name="connsiteX9" fmla="*/ 495300 w 6502908"/>
                <a:gd name="connsiteY9" fmla="*/ 480060 h 1790700"/>
                <a:gd name="connsiteX0" fmla="*/ 495300 w 6599174"/>
                <a:gd name="connsiteY0" fmla="*/ 458724 h 1722628"/>
                <a:gd name="connsiteX1" fmla="*/ 2077212 w 6599174"/>
                <a:gd name="connsiteY1" fmla="*/ 74676 h 1722628"/>
                <a:gd name="connsiteX2" fmla="*/ 3275076 w 6599174"/>
                <a:gd name="connsiteY2" fmla="*/ 230124 h 1722628"/>
                <a:gd name="connsiteX3" fmla="*/ 5844540 w 6599174"/>
                <a:gd name="connsiteY3" fmla="*/ 1524 h 1722628"/>
                <a:gd name="connsiteX4" fmla="*/ 6320028 w 6599174"/>
                <a:gd name="connsiteY4" fmla="*/ 239268 h 1722628"/>
                <a:gd name="connsiteX5" fmla="*/ 4169664 w 6599174"/>
                <a:gd name="connsiteY5" fmla="*/ 519684 h 1722628"/>
                <a:gd name="connsiteX6" fmla="*/ 6155436 w 6599174"/>
                <a:gd name="connsiteY6" fmla="*/ 1565148 h 1722628"/>
                <a:gd name="connsiteX7" fmla="*/ 4235196 w 6599174"/>
                <a:gd name="connsiteY7" fmla="*/ 1464564 h 1722628"/>
                <a:gd name="connsiteX8" fmla="*/ 2360676 w 6599174"/>
                <a:gd name="connsiteY8" fmla="*/ 1537716 h 1722628"/>
                <a:gd name="connsiteX9" fmla="*/ 312420 w 6599174"/>
                <a:gd name="connsiteY9" fmla="*/ 1135380 h 1722628"/>
                <a:gd name="connsiteX10" fmla="*/ 495300 w 6599174"/>
                <a:gd name="connsiteY10" fmla="*/ 458724 h 1722628"/>
                <a:gd name="connsiteX0" fmla="*/ 495300 w 6599174"/>
                <a:gd name="connsiteY0" fmla="*/ 458724 h 1635252"/>
                <a:gd name="connsiteX1" fmla="*/ 2077212 w 6599174"/>
                <a:gd name="connsiteY1" fmla="*/ 74676 h 1635252"/>
                <a:gd name="connsiteX2" fmla="*/ 3275076 w 6599174"/>
                <a:gd name="connsiteY2" fmla="*/ 230124 h 1635252"/>
                <a:gd name="connsiteX3" fmla="*/ 5844540 w 6599174"/>
                <a:gd name="connsiteY3" fmla="*/ 1524 h 1635252"/>
                <a:gd name="connsiteX4" fmla="*/ 6320028 w 6599174"/>
                <a:gd name="connsiteY4" fmla="*/ 239268 h 1635252"/>
                <a:gd name="connsiteX5" fmla="*/ 4169664 w 6599174"/>
                <a:gd name="connsiteY5" fmla="*/ 519684 h 1635252"/>
                <a:gd name="connsiteX6" fmla="*/ 4255008 w 6599174"/>
                <a:gd name="connsiteY6" fmla="*/ 1043940 h 1635252"/>
                <a:gd name="connsiteX7" fmla="*/ 6155436 w 6599174"/>
                <a:gd name="connsiteY7" fmla="*/ 1565148 h 1635252"/>
                <a:gd name="connsiteX8" fmla="*/ 4235196 w 6599174"/>
                <a:gd name="connsiteY8" fmla="*/ 1464564 h 1635252"/>
                <a:gd name="connsiteX9" fmla="*/ 2360676 w 6599174"/>
                <a:gd name="connsiteY9" fmla="*/ 1537716 h 1635252"/>
                <a:gd name="connsiteX10" fmla="*/ 312420 w 6599174"/>
                <a:gd name="connsiteY10" fmla="*/ 1135380 h 1635252"/>
                <a:gd name="connsiteX11" fmla="*/ 495300 w 6599174"/>
                <a:gd name="connsiteY11" fmla="*/ 458724 h 1635252"/>
                <a:gd name="connsiteX0" fmla="*/ 495300 w 6599174"/>
                <a:gd name="connsiteY0" fmla="*/ 458724 h 1635252"/>
                <a:gd name="connsiteX1" fmla="*/ 2077212 w 6599174"/>
                <a:gd name="connsiteY1" fmla="*/ 74676 h 1635252"/>
                <a:gd name="connsiteX2" fmla="*/ 3275076 w 6599174"/>
                <a:gd name="connsiteY2" fmla="*/ 230124 h 1635252"/>
                <a:gd name="connsiteX3" fmla="*/ 5844540 w 6599174"/>
                <a:gd name="connsiteY3" fmla="*/ 1524 h 1635252"/>
                <a:gd name="connsiteX4" fmla="*/ 6320028 w 6599174"/>
                <a:gd name="connsiteY4" fmla="*/ 239268 h 1635252"/>
                <a:gd name="connsiteX5" fmla="*/ 4169664 w 6599174"/>
                <a:gd name="connsiteY5" fmla="*/ 367284 h 1635252"/>
                <a:gd name="connsiteX6" fmla="*/ 4255008 w 6599174"/>
                <a:gd name="connsiteY6" fmla="*/ 1043940 h 1635252"/>
                <a:gd name="connsiteX7" fmla="*/ 6155436 w 6599174"/>
                <a:gd name="connsiteY7" fmla="*/ 1565148 h 1635252"/>
                <a:gd name="connsiteX8" fmla="*/ 4235196 w 6599174"/>
                <a:gd name="connsiteY8" fmla="*/ 1464564 h 1635252"/>
                <a:gd name="connsiteX9" fmla="*/ 2360676 w 6599174"/>
                <a:gd name="connsiteY9" fmla="*/ 1537716 h 1635252"/>
                <a:gd name="connsiteX10" fmla="*/ 312420 w 6599174"/>
                <a:gd name="connsiteY10" fmla="*/ 1135380 h 1635252"/>
                <a:gd name="connsiteX11" fmla="*/ 495300 w 6599174"/>
                <a:gd name="connsiteY11" fmla="*/ 458724 h 1635252"/>
                <a:gd name="connsiteX0" fmla="*/ 495300 w 6599174"/>
                <a:gd name="connsiteY0" fmla="*/ 458724 h 1609852"/>
                <a:gd name="connsiteX1" fmla="*/ 2077212 w 6599174"/>
                <a:gd name="connsiteY1" fmla="*/ 74676 h 1609852"/>
                <a:gd name="connsiteX2" fmla="*/ 3275076 w 6599174"/>
                <a:gd name="connsiteY2" fmla="*/ 230124 h 1609852"/>
                <a:gd name="connsiteX3" fmla="*/ 5844540 w 6599174"/>
                <a:gd name="connsiteY3" fmla="*/ 1524 h 1609852"/>
                <a:gd name="connsiteX4" fmla="*/ 6320028 w 6599174"/>
                <a:gd name="connsiteY4" fmla="*/ 239268 h 1609852"/>
                <a:gd name="connsiteX5" fmla="*/ 4169664 w 6599174"/>
                <a:gd name="connsiteY5" fmla="*/ 367284 h 1609852"/>
                <a:gd name="connsiteX6" fmla="*/ 4255008 w 6599174"/>
                <a:gd name="connsiteY6" fmla="*/ 1196340 h 1609852"/>
                <a:gd name="connsiteX7" fmla="*/ 6155436 w 6599174"/>
                <a:gd name="connsiteY7" fmla="*/ 1565148 h 1609852"/>
                <a:gd name="connsiteX8" fmla="*/ 4235196 w 6599174"/>
                <a:gd name="connsiteY8" fmla="*/ 1464564 h 1609852"/>
                <a:gd name="connsiteX9" fmla="*/ 2360676 w 6599174"/>
                <a:gd name="connsiteY9" fmla="*/ 1537716 h 1609852"/>
                <a:gd name="connsiteX10" fmla="*/ 312420 w 6599174"/>
                <a:gd name="connsiteY10" fmla="*/ 1135380 h 1609852"/>
                <a:gd name="connsiteX11" fmla="*/ 495300 w 65991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3672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35252"/>
                <a:gd name="connsiteX1" fmla="*/ 2077212 w 6586474"/>
                <a:gd name="connsiteY1" fmla="*/ 74676 h 1635252"/>
                <a:gd name="connsiteX2" fmla="*/ 3275076 w 6586474"/>
                <a:gd name="connsiteY2" fmla="*/ 230124 h 1635252"/>
                <a:gd name="connsiteX3" fmla="*/ 5844540 w 6586474"/>
                <a:gd name="connsiteY3" fmla="*/ 1524 h 1635252"/>
                <a:gd name="connsiteX4" fmla="*/ 6320028 w 6586474"/>
                <a:gd name="connsiteY4" fmla="*/ 239268 h 1635252"/>
                <a:gd name="connsiteX5" fmla="*/ 4245864 w 6586474"/>
                <a:gd name="connsiteY5" fmla="*/ 519684 h 1635252"/>
                <a:gd name="connsiteX6" fmla="*/ 4255008 w 6586474"/>
                <a:gd name="connsiteY6" fmla="*/ 1043940 h 1635252"/>
                <a:gd name="connsiteX7" fmla="*/ 6155436 w 6586474"/>
                <a:gd name="connsiteY7" fmla="*/ 1565148 h 1635252"/>
                <a:gd name="connsiteX8" fmla="*/ 4235196 w 6586474"/>
                <a:gd name="connsiteY8" fmla="*/ 1464564 h 1635252"/>
                <a:gd name="connsiteX9" fmla="*/ 2360676 w 6586474"/>
                <a:gd name="connsiteY9" fmla="*/ 1537716 h 1635252"/>
                <a:gd name="connsiteX10" fmla="*/ 312420 w 6586474"/>
                <a:gd name="connsiteY10" fmla="*/ 1135380 h 1635252"/>
                <a:gd name="connsiteX11" fmla="*/ 495300 w 6586474"/>
                <a:gd name="connsiteY11" fmla="*/ 458724 h 1635252"/>
                <a:gd name="connsiteX0" fmla="*/ 495300 w 6586474"/>
                <a:gd name="connsiteY0" fmla="*/ 458724 h 1635252"/>
                <a:gd name="connsiteX1" fmla="*/ 2077212 w 6586474"/>
                <a:gd name="connsiteY1" fmla="*/ 74676 h 1635252"/>
                <a:gd name="connsiteX2" fmla="*/ 3275076 w 6586474"/>
                <a:gd name="connsiteY2" fmla="*/ 230124 h 1635252"/>
                <a:gd name="connsiteX3" fmla="*/ 5844540 w 6586474"/>
                <a:gd name="connsiteY3" fmla="*/ 1524 h 1635252"/>
                <a:gd name="connsiteX4" fmla="*/ 6320028 w 6586474"/>
                <a:gd name="connsiteY4" fmla="*/ 239268 h 1635252"/>
                <a:gd name="connsiteX5" fmla="*/ 4245864 w 6586474"/>
                <a:gd name="connsiteY5" fmla="*/ 519684 h 1635252"/>
                <a:gd name="connsiteX6" fmla="*/ 4255008 w 6586474"/>
                <a:gd name="connsiteY6" fmla="*/ 1043940 h 1635252"/>
                <a:gd name="connsiteX7" fmla="*/ 6155436 w 6586474"/>
                <a:gd name="connsiteY7" fmla="*/ 1565148 h 1635252"/>
                <a:gd name="connsiteX8" fmla="*/ 4235196 w 6586474"/>
                <a:gd name="connsiteY8" fmla="*/ 1464564 h 1635252"/>
                <a:gd name="connsiteX9" fmla="*/ 2360676 w 6586474"/>
                <a:gd name="connsiteY9" fmla="*/ 1537716 h 1635252"/>
                <a:gd name="connsiteX10" fmla="*/ 312420 w 6586474"/>
                <a:gd name="connsiteY10" fmla="*/ 1135380 h 1635252"/>
                <a:gd name="connsiteX11" fmla="*/ 495300 w 6586474"/>
                <a:gd name="connsiteY11" fmla="*/ 458724 h 16352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4074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4074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61074"/>
                <a:gd name="connsiteY0" fmla="*/ 458724 h 1609852"/>
                <a:gd name="connsiteX1" fmla="*/ 2077212 w 6561074"/>
                <a:gd name="connsiteY1" fmla="*/ 74676 h 1609852"/>
                <a:gd name="connsiteX2" fmla="*/ 3275076 w 6561074"/>
                <a:gd name="connsiteY2" fmla="*/ 230124 h 1609852"/>
                <a:gd name="connsiteX3" fmla="*/ 5844540 w 6561074"/>
                <a:gd name="connsiteY3" fmla="*/ 1524 h 1609852"/>
                <a:gd name="connsiteX4" fmla="*/ 6320028 w 6561074"/>
                <a:gd name="connsiteY4" fmla="*/ 239268 h 1609852"/>
                <a:gd name="connsiteX5" fmla="*/ 4398264 w 6561074"/>
                <a:gd name="connsiteY5" fmla="*/ 519684 h 1609852"/>
                <a:gd name="connsiteX6" fmla="*/ 4407408 w 6561074"/>
                <a:gd name="connsiteY6" fmla="*/ 1196340 h 1609852"/>
                <a:gd name="connsiteX7" fmla="*/ 6155436 w 6561074"/>
                <a:gd name="connsiteY7" fmla="*/ 1565148 h 1609852"/>
                <a:gd name="connsiteX8" fmla="*/ 4235196 w 6561074"/>
                <a:gd name="connsiteY8" fmla="*/ 1464564 h 1609852"/>
                <a:gd name="connsiteX9" fmla="*/ 2360676 w 6561074"/>
                <a:gd name="connsiteY9" fmla="*/ 1537716 h 1609852"/>
                <a:gd name="connsiteX10" fmla="*/ 312420 w 6561074"/>
                <a:gd name="connsiteY10" fmla="*/ 1135380 h 1609852"/>
                <a:gd name="connsiteX11" fmla="*/ 495300 w 6561074"/>
                <a:gd name="connsiteY11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4407408 w 6535674"/>
                <a:gd name="connsiteY6" fmla="*/ 1196340 h 1609852"/>
                <a:gd name="connsiteX7" fmla="*/ 6155436 w 6535674"/>
                <a:gd name="connsiteY7" fmla="*/ 1565148 h 1609852"/>
                <a:gd name="connsiteX8" fmla="*/ 4235196 w 6535674"/>
                <a:gd name="connsiteY8" fmla="*/ 1464564 h 1609852"/>
                <a:gd name="connsiteX9" fmla="*/ 2360676 w 6535674"/>
                <a:gd name="connsiteY9" fmla="*/ 1537716 h 1609852"/>
                <a:gd name="connsiteX10" fmla="*/ 312420 w 6535674"/>
                <a:gd name="connsiteY10" fmla="*/ 1135380 h 1609852"/>
                <a:gd name="connsiteX11" fmla="*/ 495300 w 6535674"/>
                <a:gd name="connsiteY11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4074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5598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5598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687324 h 1838452"/>
                <a:gd name="connsiteX1" fmla="*/ 2077212 w 6535674"/>
                <a:gd name="connsiteY1" fmla="*/ 303276 h 1838452"/>
                <a:gd name="connsiteX2" fmla="*/ 3275076 w 6535674"/>
                <a:gd name="connsiteY2" fmla="*/ 458724 h 1838452"/>
                <a:gd name="connsiteX3" fmla="*/ 5844540 w 6535674"/>
                <a:gd name="connsiteY3" fmla="*/ 1524 h 1838452"/>
                <a:gd name="connsiteX4" fmla="*/ 6320028 w 6535674"/>
                <a:gd name="connsiteY4" fmla="*/ 467868 h 1838452"/>
                <a:gd name="connsiteX5" fmla="*/ 4550664 w 6535674"/>
                <a:gd name="connsiteY5" fmla="*/ 595884 h 1838452"/>
                <a:gd name="connsiteX6" fmla="*/ 3947160 w 6535674"/>
                <a:gd name="connsiteY6" fmla="*/ 1034796 h 1838452"/>
                <a:gd name="connsiteX7" fmla="*/ 4559808 w 6535674"/>
                <a:gd name="connsiteY7" fmla="*/ 1424940 h 1838452"/>
                <a:gd name="connsiteX8" fmla="*/ 6155436 w 6535674"/>
                <a:gd name="connsiteY8" fmla="*/ 1793748 h 1838452"/>
                <a:gd name="connsiteX9" fmla="*/ 4235196 w 6535674"/>
                <a:gd name="connsiteY9" fmla="*/ 1693164 h 1838452"/>
                <a:gd name="connsiteX10" fmla="*/ 2360676 w 6535674"/>
                <a:gd name="connsiteY10" fmla="*/ 1766316 h 1838452"/>
                <a:gd name="connsiteX11" fmla="*/ 312420 w 6535674"/>
                <a:gd name="connsiteY11" fmla="*/ 1363980 h 1838452"/>
                <a:gd name="connsiteX12" fmla="*/ 495300 w 6535674"/>
                <a:gd name="connsiteY12" fmla="*/ 687324 h 1838452"/>
                <a:gd name="connsiteX0" fmla="*/ 495300 w 6535674"/>
                <a:gd name="connsiteY0" fmla="*/ 687324 h 1850136"/>
                <a:gd name="connsiteX1" fmla="*/ 2077212 w 6535674"/>
                <a:gd name="connsiteY1" fmla="*/ 303276 h 1850136"/>
                <a:gd name="connsiteX2" fmla="*/ 3275076 w 6535674"/>
                <a:gd name="connsiteY2" fmla="*/ 458724 h 1850136"/>
                <a:gd name="connsiteX3" fmla="*/ 5844540 w 6535674"/>
                <a:gd name="connsiteY3" fmla="*/ 1524 h 1850136"/>
                <a:gd name="connsiteX4" fmla="*/ 6320028 w 6535674"/>
                <a:gd name="connsiteY4" fmla="*/ 467868 h 1850136"/>
                <a:gd name="connsiteX5" fmla="*/ 4550664 w 6535674"/>
                <a:gd name="connsiteY5" fmla="*/ 595884 h 1850136"/>
                <a:gd name="connsiteX6" fmla="*/ 3947160 w 6535674"/>
                <a:gd name="connsiteY6" fmla="*/ 1034796 h 1850136"/>
                <a:gd name="connsiteX7" fmla="*/ 4559808 w 6535674"/>
                <a:gd name="connsiteY7" fmla="*/ 1424940 h 1850136"/>
                <a:gd name="connsiteX8" fmla="*/ 6155436 w 6535674"/>
                <a:gd name="connsiteY8" fmla="*/ 1793748 h 1850136"/>
                <a:gd name="connsiteX9" fmla="*/ 4235196 w 6535674"/>
                <a:gd name="connsiteY9" fmla="*/ 1845564 h 1850136"/>
                <a:gd name="connsiteX10" fmla="*/ 2360676 w 6535674"/>
                <a:gd name="connsiteY10" fmla="*/ 1766316 h 1850136"/>
                <a:gd name="connsiteX11" fmla="*/ 312420 w 6535674"/>
                <a:gd name="connsiteY11" fmla="*/ 1363980 h 1850136"/>
                <a:gd name="connsiteX12" fmla="*/ 495300 w 6535674"/>
                <a:gd name="connsiteY12" fmla="*/ 687324 h 1850136"/>
                <a:gd name="connsiteX0" fmla="*/ 495300 w 6535674"/>
                <a:gd name="connsiteY0" fmla="*/ 687324 h 1850136"/>
                <a:gd name="connsiteX1" fmla="*/ 2077212 w 6535674"/>
                <a:gd name="connsiteY1" fmla="*/ 303276 h 1850136"/>
                <a:gd name="connsiteX2" fmla="*/ 3275076 w 6535674"/>
                <a:gd name="connsiteY2" fmla="*/ 458724 h 1850136"/>
                <a:gd name="connsiteX3" fmla="*/ 5844540 w 6535674"/>
                <a:gd name="connsiteY3" fmla="*/ 1524 h 1850136"/>
                <a:gd name="connsiteX4" fmla="*/ 6320028 w 6535674"/>
                <a:gd name="connsiteY4" fmla="*/ 467868 h 1850136"/>
                <a:gd name="connsiteX5" fmla="*/ 4550664 w 6535674"/>
                <a:gd name="connsiteY5" fmla="*/ 595884 h 1850136"/>
                <a:gd name="connsiteX6" fmla="*/ 3947160 w 6535674"/>
                <a:gd name="connsiteY6" fmla="*/ 1034796 h 1850136"/>
                <a:gd name="connsiteX7" fmla="*/ 4407408 w 6535674"/>
                <a:gd name="connsiteY7" fmla="*/ 1501140 h 1850136"/>
                <a:gd name="connsiteX8" fmla="*/ 6155436 w 6535674"/>
                <a:gd name="connsiteY8" fmla="*/ 1793748 h 1850136"/>
                <a:gd name="connsiteX9" fmla="*/ 4235196 w 6535674"/>
                <a:gd name="connsiteY9" fmla="*/ 1845564 h 1850136"/>
                <a:gd name="connsiteX10" fmla="*/ 2360676 w 6535674"/>
                <a:gd name="connsiteY10" fmla="*/ 1766316 h 1850136"/>
                <a:gd name="connsiteX11" fmla="*/ 312420 w 6535674"/>
                <a:gd name="connsiteY11" fmla="*/ 1363980 h 1850136"/>
                <a:gd name="connsiteX12" fmla="*/ 495300 w 6535674"/>
                <a:gd name="connsiteY12" fmla="*/ 687324 h 1850136"/>
                <a:gd name="connsiteX0" fmla="*/ 495300 w 6573774"/>
                <a:gd name="connsiteY0" fmla="*/ 687324 h 1850136"/>
                <a:gd name="connsiteX1" fmla="*/ 2077212 w 6573774"/>
                <a:gd name="connsiteY1" fmla="*/ 303276 h 1850136"/>
                <a:gd name="connsiteX2" fmla="*/ 3275076 w 6573774"/>
                <a:gd name="connsiteY2" fmla="*/ 458724 h 1850136"/>
                <a:gd name="connsiteX3" fmla="*/ 5844540 w 6573774"/>
                <a:gd name="connsiteY3" fmla="*/ 1524 h 1850136"/>
                <a:gd name="connsiteX4" fmla="*/ 6320028 w 6573774"/>
                <a:gd name="connsiteY4" fmla="*/ 467868 h 1850136"/>
                <a:gd name="connsiteX5" fmla="*/ 4322064 w 6573774"/>
                <a:gd name="connsiteY5" fmla="*/ 595884 h 1850136"/>
                <a:gd name="connsiteX6" fmla="*/ 3947160 w 6573774"/>
                <a:gd name="connsiteY6" fmla="*/ 1034796 h 1850136"/>
                <a:gd name="connsiteX7" fmla="*/ 4407408 w 6573774"/>
                <a:gd name="connsiteY7" fmla="*/ 1501140 h 1850136"/>
                <a:gd name="connsiteX8" fmla="*/ 6155436 w 6573774"/>
                <a:gd name="connsiteY8" fmla="*/ 1793748 h 1850136"/>
                <a:gd name="connsiteX9" fmla="*/ 4235196 w 6573774"/>
                <a:gd name="connsiteY9" fmla="*/ 1845564 h 1850136"/>
                <a:gd name="connsiteX10" fmla="*/ 2360676 w 6573774"/>
                <a:gd name="connsiteY10" fmla="*/ 1766316 h 1850136"/>
                <a:gd name="connsiteX11" fmla="*/ 312420 w 6573774"/>
                <a:gd name="connsiteY11" fmla="*/ 1363980 h 1850136"/>
                <a:gd name="connsiteX12" fmla="*/ 495300 w 6573774"/>
                <a:gd name="connsiteY12" fmla="*/ 687324 h 1850136"/>
                <a:gd name="connsiteX0" fmla="*/ 495300 w 6573774"/>
                <a:gd name="connsiteY0" fmla="*/ 687324 h 1850136"/>
                <a:gd name="connsiteX1" fmla="*/ 2077212 w 6573774"/>
                <a:gd name="connsiteY1" fmla="*/ 303276 h 1850136"/>
                <a:gd name="connsiteX2" fmla="*/ 3275076 w 6573774"/>
                <a:gd name="connsiteY2" fmla="*/ 458724 h 1850136"/>
                <a:gd name="connsiteX3" fmla="*/ 5844540 w 6573774"/>
                <a:gd name="connsiteY3" fmla="*/ 1524 h 1850136"/>
                <a:gd name="connsiteX4" fmla="*/ 6320028 w 6573774"/>
                <a:gd name="connsiteY4" fmla="*/ 467868 h 1850136"/>
                <a:gd name="connsiteX5" fmla="*/ 4322064 w 6573774"/>
                <a:gd name="connsiteY5" fmla="*/ 595884 h 1850136"/>
                <a:gd name="connsiteX6" fmla="*/ 3947160 w 6573774"/>
                <a:gd name="connsiteY6" fmla="*/ 1034796 h 1850136"/>
                <a:gd name="connsiteX7" fmla="*/ 4407408 w 6573774"/>
                <a:gd name="connsiteY7" fmla="*/ 1501140 h 1850136"/>
                <a:gd name="connsiteX8" fmla="*/ 6155436 w 6573774"/>
                <a:gd name="connsiteY8" fmla="*/ 1793748 h 1850136"/>
                <a:gd name="connsiteX9" fmla="*/ 4235196 w 6573774"/>
                <a:gd name="connsiteY9" fmla="*/ 1845564 h 1850136"/>
                <a:gd name="connsiteX10" fmla="*/ 2360676 w 6573774"/>
                <a:gd name="connsiteY10" fmla="*/ 1766316 h 1850136"/>
                <a:gd name="connsiteX11" fmla="*/ 312420 w 6573774"/>
                <a:gd name="connsiteY11" fmla="*/ 1363980 h 1850136"/>
                <a:gd name="connsiteX12" fmla="*/ 495300 w 6573774"/>
                <a:gd name="connsiteY12" fmla="*/ 687324 h 1850136"/>
                <a:gd name="connsiteX0" fmla="*/ 495300 w 6548374"/>
                <a:gd name="connsiteY0" fmla="*/ 687324 h 1850136"/>
                <a:gd name="connsiteX1" fmla="*/ 2077212 w 6548374"/>
                <a:gd name="connsiteY1" fmla="*/ 303276 h 1850136"/>
                <a:gd name="connsiteX2" fmla="*/ 3275076 w 6548374"/>
                <a:gd name="connsiteY2" fmla="*/ 458724 h 1850136"/>
                <a:gd name="connsiteX3" fmla="*/ 5844540 w 6548374"/>
                <a:gd name="connsiteY3" fmla="*/ 1524 h 1850136"/>
                <a:gd name="connsiteX4" fmla="*/ 6320028 w 6548374"/>
                <a:gd name="connsiteY4" fmla="*/ 467868 h 1850136"/>
                <a:gd name="connsiteX5" fmla="*/ 4474464 w 6548374"/>
                <a:gd name="connsiteY5" fmla="*/ 595884 h 1850136"/>
                <a:gd name="connsiteX6" fmla="*/ 3947160 w 6548374"/>
                <a:gd name="connsiteY6" fmla="*/ 1034796 h 1850136"/>
                <a:gd name="connsiteX7" fmla="*/ 4407408 w 6548374"/>
                <a:gd name="connsiteY7" fmla="*/ 1501140 h 1850136"/>
                <a:gd name="connsiteX8" fmla="*/ 6155436 w 6548374"/>
                <a:gd name="connsiteY8" fmla="*/ 1793748 h 1850136"/>
                <a:gd name="connsiteX9" fmla="*/ 4235196 w 6548374"/>
                <a:gd name="connsiteY9" fmla="*/ 1845564 h 1850136"/>
                <a:gd name="connsiteX10" fmla="*/ 2360676 w 6548374"/>
                <a:gd name="connsiteY10" fmla="*/ 1766316 h 1850136"/>
                <a:gd name="connsiteX11" fmla="*/ 312420 w 6548374"/>
                <a:gd name="connsiteY11" fmla="*/ 1363980 h 1850136"/>
                <a:gd name="connsiteX12" fmla="*/ 495300 w 6548374"/>
                <a:gd name="connsiteY12" fmla="*/ 687324 h 1850136"/>
                <a:gd name="connsiteX0" fmla="*/ 495300 w 6510274"/>
                <a:gd name="connsiteY0" fmla="*/ 687324 h 1850136"/>
                <a:gd name="connsiteX1" fmla="*/ 2077212 w 6510274"/>
                <a:gd name="connsiteY1" fmla="*/ 303276 h 1850136"/>
                <a:gd name="connsiteX2" fmla="*/ 3275076 w 6510274"/>
                <a:gd name="connsiteY2" fmla="*/ 458724 h 1850136"/>
                <a:gd name="connsiteX3" fmla="*/ 5615940 w 6510274"/>
                <a:gd name="connsiteY3" fmla="*/ 1524 h 1850136"/>
                <a:gd name="connsiteX4" fmla="*/ 6320028 w 6510274"/>
                <a:gd name="connsiteY4" fmla="*/ 467868 h 1850136"/>
                <a:gd name="connsiteX5" fmla="*/ 4474464 w 6510274"/>
                <a:gd name="connsiteY5" fmla="*/ 595884 h 1850136"/>
                <a:gd name="connsiteX6" fmla="*/ 3947160 w 6510274"/>
                <a:gd name="connsiteY6" fmla="*/ 1034796 h 1850136"/>
                <a:gd name="connsiteX7" fmla="*/ 4407408 w 6510274"/>
                <a:gd name="connsiteY7" fmla="*/ 1501140 h 1850136"/>
                <a:gd name="connsiteX8" fmla="*/ 6155436 w 6510274"/>
                <a:gd name="connsiteY8" fmla="*/ 1793748 h 1850136"/>
                <a:gd name="connsiteX9" fmla="*/ 4235196 w 6510274"/>
                <a:gd name="connsiteY9" fmla="*/ 1845564 h 1850136"/>
                <a:gd name="connsiteX10" fmla="*/ 2360676 w 6510274"/>
                <a:gd name="connsiteY10" fmla="*/ 1766316 h 1850136"/>
                <a:gd name="connsiteX11" fmla="*/ 312420 w 6510274"/>
                <a:gd name="connsiteY11" fmla="*/ 1363980 h 1850136"/>
                <a:gd name="connsiteX12" fmla="*/ 495300 w 6510274"/>
                <a:gd name="connsiteY12" fmla="*/ 687324 h 1850136"/>
                <a:gd name="connsiteX0" fmla="*/ 495300 w 6510274"/>
                <a:gd name="connsiteY0" fmla="*/ 712724 h 1875536"/>
                <a:gd name="connsiteX1" fmla="*/ 2077212 w 6510274"/>
                <a:gd name="connsiteY1" fmla="*/ 328676 h 1875536"/>
                <a:gd name="connsiteX2" fmla="*/ 3275076 w 6510274"/>
                <a:gd name="connsiteY2" fmla="*/ 484124 h 1875536"/>
                <a:gd name="connsiteX3" fmla="*/ 5615940 w 6510274"/>
                <a:gd name="connsiteY3" fmla="*/ 26924 h 1875536"/>
                <a:gd name="connsiteX4" fmla="*/ 6320028 w 6510274"/>
                <a:gd name="connsiteY4" fmla="*/ 645668 h 1875536"/>
                <a:gd name="connsiteX5" fmla="*/ 4474464 w 6510274"/>
                <a:gd name="connsiteY5" fmla="*/ 621284 h 1875536"/>
                <a:gd name="connsiteX6" fmla="*/ 3947160 w 6510274"/>
                <a:gd name="connsiteY6" fmla="*/ 1060196 h 1875536"/>
                <a:gd name="connsiteX7" fmla="*/ 4407408 w 6510274"/>
                <a:gd name="connsiteY7" fmla="*/ 1526540 h 1875536"/>
                <a:gd name="connsiteX8" fmla="*/ 6155436 w 6510274"/>
                <a:gd name="connsiteY8" fmla="*/ 1819148 h 1875536"/>
                <a:gd name="connsiteX9" fmla="*/ 4235196 w 6510274"/>
                <a:gd name="connsiteY9" fmla="*/ 1870964 h 1875536"/>
                <a:gd name="connsiteX10" fmla="*/ 2360676 w 6510274"/>
                <a:gd name="connsiteY10" fmla="*/ 1791716 h 1875536"/>
                <a:gd name="connsiteX11" fmla="*/ 312420 w 6510274"/>
                <a:gd name="connsiteY11" fmla="*/ 1389380 h 1875536"/>
                <a:gd name="connsiteX12" fmla="*/ 495300 w 6510274"/>
                <a:gd name="connsiteY12" fmla="*/ 712724 h 1875536"/>
                <a:gd name="connsiteX0" fmla="*/ 495300 w 6472174"/>
                <a:gd name="connsiteY0" fmla="*/ 560324 h 1723136"/>
                <a:gd name="connsiteX1" fmla="*/ 2077212 w 6472174"/>
                <a:gd name="connsiteY1" fmla="*/ 176276 h 1723136"/>
                <a:gd name="connsiteX2" fmla="*/ 3275076 w 6472174"/>
                <a:gd name="connsiteY2" fmla="*/ 331724 h 1723136"/>
                <a:gd name="connsiteX3" fmla="*/ 5387340 w 6472174"/>
                <a:gd name="connsiteY3" fmla="*/ 26924 h 1723136"/>
                <a:gd name="connsiteX4" fmla="*/ 6320028 w 6472174"/>
                <a:gd name="connsiteY4" fmla="*/ 493268 h 1723136"/>
                <a:gd name="connsiteX5" fmla="*/ 4474464 w 6472174"/>
                <a:gd name="connsiteY5" fmla="*/ 468884 h 1723136"/>
                <a:gd name="connsiteX6" fmla="*/ 3947160 w 6472174"/>
                <a:gd name="connsiteY6" fmla="*/ 907796 h 1723136"/>
                <a:gd name="connsiteX7" fmla="*/ 4407408 w 6472174"/>
                <a:gd name="connsiteY7" fmla="*/ 1374140 h 1723136"/>
                <a:gd name="connsiteX8" fmla="*/ 6155436 w 6472174"/>
                <a:gd name="connsiteY8" fmla="*/ 1666748 h 1723136"/>
                <a:gd name="connsiteX9" fmla="*/ 4235196 w 6472174"/>
                <a:gd name="connsiteY9" fmla="*/ 1718564 h 1723136"/>
                <a:gd name="connsiteX10" fmla="*/ 2360676 w 6472174"/>
                <a:gd name="connsiteY10" fmla="*/ 1639316 h 1723136"/>
                <a:gd name="connsiteX11" fmla="*/ 312420 w 6472174"/>
                <a:gd name="connsiteY11" fmla="*/ 1236980 h 1723136"/>
                <a:gd name="connsiteX12" fmla="*/ 495300 w 6472174"/>
                <a:gd name="connsiteY12" fmla="*/ 560324 h 1723136"/>
                <a:gd name="connsiteX0" fmla="*/ 495300 w 6299962"/>
                <a:gd name="connsiteY0" fmla="*/ 544576 h 1707388"/>
                <a:gd name="connsiteX1" fmla="*/ 2077212 w 6299962"/>
                <a:gd name="connsiteY1" fmla="*/ 160528 h 1707388"/>
                <a:gd name="connsiteX2" fmla="*/ 3275076 w 6299962"/>
                <a:gd name="connsiteY2" fmla="*/ 315976 h 1707388"/>
                <a:gd name="connsiteX3" fmla="*/ 5387340 w 6299962"/>
                <a:gd name="connsiteY3" fmla="*/ 11176 h 1707388"/>
                <a:gd name="connsiteX4" fmla="*/ 5862828 w 6299962"/>
                <a:gd name="connsiteY4" fmla="*/ 248920 h 1707388"/>
                <a:gd name="connsiteX5" fmla="*/ 4474464 w 6299962"/>
                <a:gd name="connsiteY5" fmla="*/ 453136 h 1707388"/>
                <a:gd name="connsiteX6" fmla="*/ 3947160 w 6299962"/>
                <a:gd name="connsiteY6" fmla="*/ 892048 h 1707388"/>
                <a:gd name="connsiteX7" fmla="*/ 4407408 w 6299962"/>
                <a:gd name="connsiteY7" fmla="*/ 1358392 h 1707388"/>
                <a:gd name="connsiteX8" fmla="*/ 6155436 w 6299962"/>
                <a:gd name="connsiteY8" fmla="*/ 1651000 h 1707388"/>
                <a:gd name="connsiteX9" fmla="*/ 4235196 w 6299962"/>
                <a:gd name="connsiteY9" fmla="*/ 1702816 h 1707388"/>
                <a:gd name="connsiteX10" fmla="*/ 2360676 w 6299962"/>
                <a:gd name="connsiteY10" fmla="*/ 1623568 h 1707388"/>
                <a:gd name="connsiteX11" fmla="*/ 312420 w 6299962"/>
                <a:gd name="connsiteY11" fmla="*/ 1221232 h 1707388"/>
                <a:gd name="connsiteX12" fmla="*/ 495300 w 6299962"/>
                <a:gd name="connsiteY12" fmla="*/ 544576 h 1707388"/>
                <a:gd name="connsiteX0" fmla="*/ 495300 w 6299962"/>
                <a:gd name="connsiteY0" fmla="*/ 696976 h 1859788"/>
                <a:gd name="connsiteX1" fmla="*/ 2077212 w 6299962"/>
                <a:gd name="connsiteY1" fmla="*/ 312928 h 1859788"/>
                <a:gd name="connsiteX2" fmla="*/ 3275076 w 6299962"/>
                <a:gd name="connsiteY2" fmla="*/ 468376 h 1859788"/>
                <a:gd name="connsiteX3" fmla="*/ 5387340 w 6299962"/>
                <a:gd name="connsiteY3" fmla="*/ 11176 h 1859788"/>
                <a:gd name="connsiteX4" fmla="*/ 5862828 w 6299962"/>
                <a:gd name="connsiteY4" fmla="*/ 401320 h 1859788"/>
                <a:gd name="connsiteX5" fmla="*/ 4474464 w 6299962"/>
                <a:gd name="connsiteY5" fmla="*/ 605536 h 1859788"/>
                <a:gd name="connsiteX6" fmla="*/ 3947160 w 6299962"/>
                <a:gd name="connsiteY6" fmla="*/ 1044448 h 1859788"/>
                <a:gd name="connsiteX7" fmla="*/ 4407408 w 6299962"/>
                <a:gd name="connsiteY7" fmla="*/ 1510792 h 1859788"/>
                <a:gd name="connsiteX8" fmla="*/ 6155436 w 6299962"/>
                <a:gd name="connsiteY8" fmla="*/ 1803400 h 1859788"/>
                <a:gd name="connsiteX9" fmla="*/ 4235196 w 6299962"/>
                <a:gd name="connsiteY9" fmla="*/ 1855216 h 1859788"/>
                <a:gd name="connsiteX10" fmla="*/ 2360676 w 6299962"/>
                <a:gd name="connsiteY10" fmla="*/ 1775968 h 1859788"/>
                <a:gd name="connsiteX11" fmla="*/ 312420 w 6299962"/>
                <a:gd name="connsiteY11" fmla="*/ 1373632 h 1859788"/>
                <a:gd name="connsiteX12" fmla="*/ 495300 w 6299962"/>
                <a:gd name="connsiteY12" fmla="*/ 696976 h 1859788"/>
                <a:gd name="connsiteX0" fmla="*/ 495300 w 6336538"/>
                <a:gd name="connsiteY0" fmla="*/ 742188 h 1905000"/>
                <a:gd name="connsiteX1" fmla="*/ 2077212 w 6336538"/>
                <a:gd name="connsiteY1" fmla="*/ 358140 h 1905000"/>
                <a:gd name="connsiteX2" fmla="*/ 3275076 w 6336538"/>
                <a:gd name="connsiteY2" fmla="*/ 513588 h 1905000"/>
                <a:gd name="connsiteX3" fmla="*/ 5387340 w 6336538"/>
                <a:gd name="connsiteY3" fmla="*/ 56388 h 1905000"/>
                <a:gd name="connsiteX4" fmla="*/ 6257290 w 6336538"/>
                <a:gd name="connsiteY4" fmla="*/ 175260 h 1905000"/>
                <a:gd name="connsiteX5" fmla="*/ 5862828 w 6336538"/>
                <a:gd name="connsiteY5" fmla="*/ 446532 h 1905000"/>
                <a:gd name="connsiteX6" fmla="*/ 4474464 w 6336538"/>
                <a:gd name="connsiteY6" fmla="*/ 650748 h 1905000"/>
                <a:gd name="connsiteX7" fmla="*/ 3947160 w 6336538"/>
                <a:gd name="connsiteY7" fmla="*/ 1089660 h 1905000"/>
                <a:gd name="connsiteX8" fmla="*/ 4407408 w 6336538"/>
                <a:gd name="connsiteY8" fmla="*/ 1556004 h 1905000"/>
                <a:gd name="connsiteX9" fmla="*/ 6155436 w 6336538"/>
                <a:gd name="connsiteY9" fmla="*/ 1848612 h 1905000"/>
                <a:gd name="connsiteX10" fmla="*/ 4235196 w 6336538"/>
                <a:gd name="connsiteY10" fmla="*/ 1900428 h 1905000"/>
                <a:gd name="connsiteX11" fmla="*/ 2360676 w 6336538"/>
                <a:gd name="connsiteY11" fmla="*/ 1821180 h 1905000"/>
                <a:gd name="connsiteX12" fmla="*/ 312420 w 6336538"/>
                <a:gd name="connsiteY12" fmla="*/ 1418844 h 1905000"/>
                <a:gd name="connsiteX13" fmla="*/ 495300 w 6336538"/>
                <a:gd name="connsiteY13" fmla="*/ 742188 h 1905000"/>
                <a:gd name="connsiteX0" fmla="*/ 495300 w 6716268"/>
                <a:gd name="connsiteY0" fmla="*/ 742188 h 1905000"/>
                <a:gd name="connsiteX1" fmla="*/ 2077212 w 6716268"/>
                <a:gd name="connsiteY1" fmla="*/ 358140 h 1905000"/>
                <a:gd name="connsiteX2" fmla="*/ 3275076 w 6716268"/>
                <a:gd name="connsiteY2" fmla="*/ 513588 h 1905000"/>
                <a:gd name="connsiteX3" fmla="*/ 5387340 w 6716268"/>
                <a:gd name="connsiteY3" fmla="*/ 56388 h 1905000"/>
                <a:gd name="connsiteX4" fmla="*/ 6257290 w 6716268"/>
                <a:gd name="connsiteY4" fmla="*/ 175260 h 1905000"/>
                <a:gd name="connsiteX5" fmla="*/ 5862828 w 6716268"/>
                <a:gd name="connsiteY5" fmla="*/ 446532 h 1905000"/>
                <a:gd name="connsiteX6" fmla="*/ 4474464 w 6716268"/>
                <a:gd name="connsiteY6" fmla="*/ 650748 h 1905000"/>
                <a:gd name="connsiteX7" fmla="*/ 3947160 w 6716268"/>
                <a:gd name="connsiteY7" fmla="*/ 1089660 h 1905000"/>
                <a:gd name="connsiteX8" fmla="*/ 4407408 w 6716268"/>
                <a:gd name="connsiteY8" fmla="*/ 1556004 h 1905000"/>
                <a:gd name="connsiteX9" fmla="*/ 6424930 w 6716268"/>
                <a:gd name="connsiteY9" fmla="*/ 1549908 h 1905000"/>
                <a:gd name="connsiteX10" fmla="*/ 6155436 w 6716268"/>
                <a:gd name="connsiteY10" fmla="*/ 1848612 h 1905000"/>
                <a:gd name="connsiteX11" fmla="*/ 4235196 w 6716268"/>
                <a:gd name="connsiteY11" fmla="*/ 1900428 h 1905000"/>
                <a:gd name="connsiteX12" fmla="*/ 2360676 w 6716268"/>
                <a:gd name="connsiteY12" fmla="*/ 1821180 h 1905000"/>
                <a:gd name="connsiteX13" fmla="*/ 312420 w 6716268"/>
                <a:gd name="connsiteY13" fmla="*/ 1418844 h 1905000"/>
                <a:gd name="connsiteX14" fmla="*/ 495300 w 6716268"/>
                <a:gd name="connsiteY14" fmla="*/ 742188 h 1905000"/>
                <a:gd name="connsiteX0" fmla="*/ 495300 w 6716268"/>
                <a:gd name="connsiteY0" fmla="*/ 967232 h 2130044"/>
                <a:gd name="connsiteX1" fmla="*/ 2077212 w 6716268"/>
                <a:gd name="connsiteY1" fmla="*/ 583184 h 2130044"/>
                <a:gd name="connsiteX2" fmla="*/ 3275076 w 6716268"/>
                <a:gd name="connsiteY2" fmla="*/ 738632 h 2130044"/>
                <a:gd name="connsiteX3" fmla="*/ 5387340 w 6716268"/>
                <a:gd name="connsiteY3" fmla="*/ 281432 h 2130044"/>
                <a:gd name="connsiteX4" fmla="*/ 6257290 w 6716268"/>
                <a:gd name="connsiteY4" fmla="*/ 400304 h 2130044"/>
                <a:gd name="connsiteX5" fmla="*/ 5862828 w 6716268"/>
                <a:gd name="connsiteY5" fmla="*/ 671576 h 2130044"/>
                <a:gd name="connsiteX6" fmla="*/ 4474464 w 6716268"/>
                <a:gd name="connsiteY6" fmla="*/ 875792 h 2130044"/>
                <a:gd name="connsiteX7" fmla="*/ 3947160 w 6716268"/>
                <a:gd name="connsiteY7" fmla="*/ 1314704 h 2130044"/>
                <a:gd name="connsiteX8" fmla="*/ 4407408 w 6716268"/>
                <a:gd name="connsiteY8" fmla="*/ 1781048 h 2130044"/>
                <a:gd name="connsiteX9" fmla="*/ 6424930 w 6716268"/>
                <a:gd name="connsiteY9" fmla="*/ 1774952 h 2130044"/>
                <a:gd name="connsiteX10" fmla="*/ 6155436 w 6716268"/>
                <a:gd name="connsiteY10" fmla="*/ 2073656 h 2130044"/>
                <a:gd name="connsiteX11" fmla="*/ 4235196 w 6716268"/>
                <a:gd name="connsiteY11" fmla="*/ 2125472 h 2130044"/>
                <a:gd name="connsiteX12" fmla="*/ 2360676 w 6716268"/>
                <a:gd name="connsiteY12" fmla="*/ 2046224 h 2130044"/>
                <a:gd name="connsiteX13" fmla="*/ 312420 w 6716268"/>
                <a:gd name="connsiteY13" fmla="*/ 1643888 h 2130044"/>
                <a:gd name="connsiteX14" fmla="*/ 495300 w 6716268"/>
                <a:gd name="connsiteY14" fmla="*/ 967232 h 2130044"/>
                <a:gd name="connsiteX0" fmla="*/ 495300 w 6716268"/>
                <a:gd name="connsiteY0" fmla="*/ 999659 h 2162471"/>
                <a:gd name="connsiteX1" fmla="*/ 2077212 w 6716268"/>
                <a:gd name="connsiteY1" fmla="*/ 615611 h 2162471"/>
                <a:gd name="connsiteX2" fmla="*/ 3275076 w 6716268"/>
                <a:gd name="connsiteY2" fmla="*/ 771059 h 2162471"/>
                <a:gd name="connsiteX3" fmla="*/ 5387340 w 6716268"/>
                <a:gd name="connsiteY3" fmla="*/ 313859 h 2162471"/>
                <a:gd name="connsiteX4" fmla="*/ 6257290 w 6716268"/>
                <a:gd name="connsiteY4" fmla="*/ 432731 h 2162471"/>
                <a:gd name="connsiteX5" fmla="*/ 5862828 w 6716268"/>
                <a:gd name="connsiteY5" fmla="*/ 704003 h 2162471"/>
                <a:gd name="connsiteX6" fmla="*/ 4474464 w 6716268"/>
                <a:gd name="connsiteY6" fmla="*/ 908219 h 2162471"/>
                <a:gd name="connsiteX7" fmla="*/ 3947160 w 6716268"/>
                <a:gd name="connsiteY7" fmla="*/ 1347131 h 2162471"/>
                <a:gd name="connsiteX8" fmla="*/ 4407408 w 6716268"/>
                <a:gd name="connsiteY8" fmla="*/ 1813475 h 2162471"/>
                <a:gd name="connsiteX9" fmla="*/ 6424930 w 6716268"/>
                <a:gd name="connsiteY9" fmla="*/ 1807379 h 2162471"/>
                <a:gd name="connsiteX10" fmla="*/ 6155436 w 6716268"/>
                <a:gd name="connsiteY10" fmla="*/ 2106083 h 2162471"/>
                <a:gd name="connsiteX11" fmla="*/ 4235196 w 6716268"/>
                <a:gd name="connsiteY11" fmla="*/ 2157899 h 2162471"/>
                <a:gd name="connsiteX12" fmla="*/ 2360676 w 6716268"/>
                <a:gd name="connsiteY12" fmla="*/ 2078651 h 2162471"/>
                <a:gd name="connsiteX13" fmla="*/ 312420 w 6716268"/>
                <a:gd name="connsiteY13" fmla="*/ 1676315 h 2162471"/>
                <a:gd name="connsiteX14" fmla="*/ 495300 w 6716268"/>
                <a:gd name="connsiteY14" fmla="*/ 999659 h 2162471"/>
                <a:gd name="connsiteX0" fmla="*/ 495300 w 6716268"/>
                <a:gd name="connsiteY0" fmla="*/ 999659 h 2162471"/>
                <a:gd name="connsiteX1" fmla="*/ 2077212 w 6716268"/>
                <a:gd name="connsiteY1" fmla="*/ 615611 h 2162471"/>
                <a:gd name="connsiteX2" fmla="*/ 3275076 w 6716268"/>
                <a:gd name="connsiteY2" fmla="*/ 771059 h 2162471"/>
                <a:gd name="connsiteX3" fmla="*/ 5387340 w 6716268"/>
                <a:gd name="connsiteY3" fmla="*/ 313859 h 2162471"/>
                <a:gd name="connsiteX4" fmla="*/ 6104890 w 6716268"/>
                <a:gd name="connsiteY4" fmla="*/ 432731 h 2162471"/>
                <a:gd name="connsiteX5" fmla="*/ 5862828 w 6716268"/>
                <a:gd name="connsiteY5" fmla="*/ 704003 h 2162471"/>
                <a:gd name="connsiteX6" fmla="*/ 4474464 w 6716268"/>
                <a:gd name="connsiteY6" fmla="*/ 908219 h 2162471"/>
                <a:gd name="connsiteX7" fmla="*/ 3947160 w 6716268"/>
                <a:gd name="connsiteY7" fmla="*/ 1347131 h 2162471"/>
                <a:gd name="connsiteX8" fmla="*/ 4407408 w 6716268"/>
                <a:gd name="connsiteY8" fmla="*/ 1813475 h 2162471"/>
                <a:gd name="connsiteX9" fmla="*/ 6424930 w 6716268"/>
                <a:gd name="connsiteY9" fmla="*/ 1807379 h 2162471"/>
                <a:gd name="connsiteX10" fmla="*/ 6155436 w 6716268"/>
                <a:gd name="connsiteY10" fmla="*/ 2106083 h 2162471"/>
                <a:gd name="connsiteX11" fmla="*/ 4235196 w 6716268"/>
                <a:gd name="connsiteY11" fmla="*/ 2157899 h 2162471"/>
                <a:gd name="connsiteX12" fmla="*/ 2360676 w 6716268"/>
                <a:gd name="connsiteY12" fmla="*/ 2078651 h 2162471"/>
                <a:gd name="connsiteX13" fmla="*/ 312420 w 6716268"/>
                <a:gd name="connsiteY13" fmla="*/ 1676315 h 2162471"/>
                <a:gd name="connsiteX14" fmla="*/ 495300 w 6716268"/>
                <a:gd name="connsiteY14" fmla="*/ 999659 h 2162471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61048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61048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59524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59524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387340 w 6716268"/>
                <a:gd name="connsiteY3" fmla="*/ 822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387340 w 6716268"/>
                <a:gd name="connsiteY3" fmla="*/ 822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082540 w 6716268"/>
                <a:gd name="connsiteY3" fmla="*/ 2346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665468"/>
                <a:gd name="connsiteY0" fmla="*/ 768011 h 2147739"/>
                <a:gd name="connsiteX1" fmla="*/ 2077212 w 6665468"/>
                <a:gd name="connsiteY1" fmla="*/ 383963 h 2147739"/>
                <a:gd name="connsiteX2" fmla="*/ 3275076 w 6665468"/>
                <a:gd name="connsiteY2" fmla="*/ 539411 h 2147739"/>
                <a:gd name="connsiteX3" fmla="*/ 5082540 w 6665468"/>
                <a:gd name="connsiteY3" fmla="*/ 234611 h 2147739"/>
                <a:gd name="connsiteX4" fmla="*/ 5952490 w 6665468"/>
                <a:gd name="connsiteY4" fmla="*/ 201083 h 2147739"/>
                <a:gd name="connsiteX5" fmla="*/ 5862828 w 6665468"/>
                <a:gd name="connsiteY5" fmla="*/ 472355 h 2147739"/>
                <a:gd name="connsiteX6" fmla="*/ 4474464 w 6665468"/>
                <a:gd name="connsiteY6" fmla="*/ 676571 h 2147739"/>
                <a:gd name="connsiteX7" fmla="*/ 3947160 w 6665468"/>
                <a:gd name="connsiteY7" fmla="*/ 1115483 h 2147739"/>
                <a:gd name="connsiteX8" fmla="*/ 4407408 w 6665468"/>
                <a:gd name="connsiteY8" fmla="*/ 1581827 h 2147739"/>
                <a:gd name="connsiteX9" fmla="*/ 6424930 w 6665468"/>
                <a:gd name="connsiteY9" fmla="*/ 1575731 h 2147739"/>
                <a:gd name="connsiteX10" fmla="*/ 5850636 w 6665468"/>
                <a:gd name="connsiteY10" fmla="*/ 2103035 h 2147739"/>
                <a:gd name="connsiteX11" fmla="*/ 4235196 w 6665468"/>
                <a:gd name="connsiteY11" fmla="*/ 1926251 h 2147739"/>
                <a:gd name="connsiteX12" fmla="*/ 2360676 w 6665468"/>
                <a:gd name="connsiteY12" fmla="*/ 1847003 h 2147739"/>
                <a:gd name="connsiteX13" fmla="*/ 312420 w 6665468"/>
                <a:gd name="connsiteY13" fmla="*/ 1444667 h 2147739"/>
                <a:gd name="connsiteX14" fmla="*/ 495300 w 66654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676571 h 2147739"/>
                <a:gd name="connsiteX7" fmla="*/ 39471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752771 h 2147739"/>
                <a:gd name="connsiteX7" fmla="*/ 39471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752771 h 2147739"/>
                <a:gd name="connsiteX7" fmla="*/ 37947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62268"/>
                <a:gd name="connsiteY0" fmla="*/ 768011 h 2147739"/>
                <a:gd name="connsiteX1" fmla="*/ 2077212 w 6462268"/>
                <a:gd name="connsiteY1" fmla="*/ 383963 h 2147739"/>
                <a:gd name="connsiteX2" fmla="*/ 3275076 w 6462268"/>
                <a:gd name="connsiteY2" fmla="*/ 539411 h 2147739"/>
                <a:gd name="connsiteX3" fmla="*/ 5082540 w 6462268"/>
                <a:gd name="connsiteY3" fmla="*/ 234611 h 2147739"/>
                <a:gd name="connsiteX4" fmla="*/ 5952490 w 6462268"/>
                <a:gd name="connsiteY4" fmla="*/ 201083 h 2147739"/>
                <a:gd name="connsiteX5" fmla="*/ 5862828 w 6462268"/>
                <a:gd name="connsiteY5" fmla="*/ 472355 h 2147739"/>
                <a:gd name="connsiteX6" fmla="*/ 4474464 w 6462268"/>
                <a:gd name="connsiteY6" fmla="*/ 752771 h 2147739"/>
                <a:gd name="connsiteX7" fmla="*/ 3794760 w 6462268"/>
                <a:gd name="connsiteY7" fmla="*/ 1115483 h 2147739"/>
                <a:gd name="connsiteX8" fmla="*/ 4255008 w 6462268"/>
                <a:gd name="connsiteY8" fmla="*/ 1581827 h 2147739"/>
                <a:gd name="connsiteX9" fmla="*/ 6196330 w 6462268"/>
                <a:gd name="connsiteY9" fmla="*/ 1651931 h 2147739"/>
                <a:gd name="connsiteX10" fmla="*/ 5850636 w 6462268"/>
                <a:gd name="connsiteY10" fmla="*/ 2103035 h 2147739"/>
                <a:gd name="connsiteX11" fmla="*/ 4235196 w 6462268"/>
                <a:gd name="connsiteY11" fmla="*/ 1926251 h 2147739"/>
                <a:gd name="connsiteX12" fmla="*/ 2360676 w 6462268"/>
                <a:gd name="connsiteY12" fmla="*/ 1847003 h 2147739"/>
                <a:gd name="connsiteX13" fmla="*/ 312420 w 6462268"/>
                <a:gd name="connsiteY13" fmla="*/ 1444667 h 2147739"/>
                <a:gd name="connsiteX14" fmla="*/ 495300 w 6462268"/>
                <a:gd name="connsiteY14" fmla="*/ 768011 h 214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62268" h="2147739">
                  <a:moveTo>
                    <a:pt x="495300" y="768011"/>
                  </a:moveTo>
                  <a:cubicBezTo>
                    <a:pt x="789432" y="591227"/>
                    <a:pt x="1613916" y="422063"/>
                    <a:pt x="2077212" y="383963"/>
                  </a:cubicBezTo>
                  <a:cubicBezTo>
                    <a:pt x="2540508" y="345863"/>
                    <a:pt x="2774188" y="564303"/>
                    <a:pt x="3275076" y="539411"/>
                  </a:cubicBezTo>
                  <a:cubicBezTo>
                    <a:pt x="3775964" y="514519"/>
                    <a:pt x="4636304" y="290999"/>
                    <a:pt x="5082540" y="234611"/>
                  </a:cubicBezTo>
                  <a:cubicBezTo>
                    <a:pt x="5528776" y="178223"/>
                    <a:pt x="5693232" y="0"/>
                    <a:pt x="5952490" y="201083"/>
                  </a:cubicBezTo>
                  <a:cubicBezTo>
                    <a:pt x="6072895" y="348024"/>
                    <a:pt x="5991310" y="423587"/>
                    <a:pt x="5862828" y="472355"/>
                  </a:cubicBezTo>
                  <a:cubicBezTo>
                    <a:pt x="5598192" y="572803"/>
                    <a:pt x="4880603" y="733237"/>
                    <a:pt x="4474464" y="752771"/>
                  </a:cubicBezTo>
                  <a:cubicBezTo>
                    <a:pt x="4094226" y="771059"/>
                    <a:pt x="3831336" y="977307"/>
                    <a:pt x="3794760" y="1115483"/>
                  </a:cubicBezTo>
                  <a:cubicBezTo>
                    <a:pt x="3758184" y="1253659"/>
                    <a:pt x="3854746" y="1492419"/>
                    <a:pt x="4255008" y="1581827"/>
                  </a:cubicBezTo>
                  <a:cubicBezTo>
                    <a:pt x="4655270" y="1671235"/>
                    <a:pt x="5930392" y="1565063"/>
                    <a:pt x="6196330" y="1651931"/>
                  </a:cubicBezTo>
                  <a:cubicBezTo>
                    <a:pt x="6462268" y="1738799"/>
                    <a:pt x="6164792" y="2070015"/>
                    <a:pt x="5850636" y="2103035"/>
                  </a:cubicBezTo>
                  <a:cubicBezTo>
                    <a:pt x="5821934" y="2147739"/>
                    <a:pt x="4816856" y="1968923"/>
                    <a:pt x="4235196" y="1926251"/>
                  </a:cubicBezTo>
                  <a:cubicBezTo>
                    <a:pt x="3653536" y="1883579"/>
                    <a:pt x="3014472" y="1927267"/>
                    <a:pt x="2360676" y="1847003"/>
                  </a:cubicBezTo>
                  <a:cubicBezTo>
                    <a:pt x="1706880" y="1766739"/>
                    <a:pt x="624840" y="1622975"/>
                    <a:pt x="312420" y="1444667"/>
                  </a:cubicBezTo>
                  <a:cubicBezTo>
                    <a:pt x="0" y="1266359"/>
                    <a:pt x="201168" y="944795"/>
                    <a:pt x="495300" y="768011"/>
                  </a:cubicBezTo>
                  <a:close/>
                </a:path>
              </a:pathLst>
            </a:custGeom>
            <a:gradFill flip="none" rotWithShape="1">
              <a:gsLst>
                <a:gs pos="5000">
                  <a:schemeClr val="accent1">
                    <a:alpha val="0"/>
                  </a:schemeClr>
                </a:gs>
                <a:gs pos="15000">
                  <a:schemeClr val="accent1"/>
                </a:gs>
                <a:gs pos="50000">
                  <a:schemeClr val="accent1"/>
                </a:gs>
                <a:gs pos="75000">
                  <a:schemeClr val="accent1"/>
                </a:gs>
                <a:gs pos="90000">
                  <a:schemeClr val="accent1">
                    <a:alpha val="0"/>
                  </a:schemeClr>
                </a:gs>
              </a:gsLst>
              <a:lin ang="0" scaled="0"/>
              <a:tileRect/>
            </a:gradFill>
            <a:ln cmpd="sng">
              <a:gradFill>
                <a:gsLst>
                  <a:gs pos="5000">
                    <a:schemeClr val="accent1">
                      <a:lumMod val="75000"/>
                      <a:alpha val="0"/>
                    </a:schemeClr>
                  </a:gs>
                  <a:gs pos="1500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75000">
                    <a:schemeClr val="accent1">
                      <a:lumMod val="75000"/>
                    </a:schemeClr>
                  </a:gs>
                  <a:gs pos="90000">
                    <a:schemeClr val="accent1">
                      <a:lumMod val="75000"/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657932" y="4724400"/>
              <a:ext cx="1600090" cy="762000"/>
            </a:xfrm>
            <a:prstGeom prst="ellipse">
              <a:avLst/>
            </a:prstGeom>
            <a:solidFill>
              <a:srgbClr val="92D050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453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Seven Bridges of </a:t>
            </a:r>
            <a:r>
              <a:rPr lang="en-US" dirty="0" err="1"/>
              <a:t>Königsberg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In 1736, the islands were connected by seven bridges</a:t>
            </a:r>
          </a:p>
          <a:p>
            <a:pPr eaLnBrk="1" hangingPunct="1"/>
            <a:r>
              <a:rPr lang="en-US"/>
              <a:t>In modern times, there are only five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544888" y="3505200"/>
            <a:ext cx="6462712" cy="3276600"/>
            <a:chOff x="2021332" y="3429000"/>
            <a:chExt cx="6462268" cy="3276600"/>
          </a:xfrm>
        </p:grpSpPr>
        <p:sp>
          <p:nvSpPr>
            <p:cNvPr id="5" name="Rounded Rectangle 4"/>
            <p:cNvSpPr/>
            <p:nvPr/>
          </p:nvSpPr>
          <p:spPr>
            <a:xfrm>
              <a:off x="2209800" y="3429000"/>
              <a:ext cx="5715000" cy="3276600"/>
            </a:xfrm>
            <a:prstGeom prst="roundRect">
              <a:avLst/>
            </a:prstGeom>
            <a:gradFill flip="none" rotWithShape="1">
              <a:gsLst>
                <a:gs pos="75000">
                  <a:srgbClr val="92D050"/>
                </a:gs>
                <a:gs pos="100000">
                  <a:srgbClr val="92D050">
                    <a:alpha val="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021332" y="3904572"/>
              <a:ext cx="6462268" cy="2147739"/>
            </a:xfrm>
            <a:custGeom>
              <a:avLst/>
              <a:gdLst>
                <a:gd name="connsiteX0" fmla="*/ 495300 w 6502908"/>
                <a:gd name="connsiteY0" fmla="*/ 480060 h 1790700"/>
                <a:gd name="connsiteX1" fmla="*/ 2077212 w 6502908"/>
                <a:gd name="connsiteY1" fmla="*/ 96012 h 1790700"/>
                <a:gd name="connsiteX2" fmla="*/ 3275076 w 6502908"/>
                <a:gd name="connsiteY2" fmla="*/ 251460 h 1790700"/>
                <a:gd name="connsiteX3" fmla="*/ 5844540 w 6502908"/>
                <a:gd name="connsiteY3" fmla="*/ 22860 h 1790700"/>
                <a:gd name="connsiteX4" fmla="*/ 6320028 w 6502908"/>
                <a:gd name="connsiteY4" fmla="*/ 260604 h 1790700"/>
                <a:gd name="connsiteX5" fmla="*/ 6155436 w 6502908"/>
                <a:gd name="connsiteY5" fmla="*/ 1586484 h 1790700"/>
                <a:gd name="connsiteX6" fmla="*/ 4235196 w 6502908"/>
                <a:gd name="connsiteY6" fmla="*/ 1485900 h 1790700"/>
                <a:gd name="connsiteX7" fmla="*/ 2360676 w 6502908"/>
                <a:gd name="connsiteY7" fmla="*/ 1559052 h 1790700"/>
                <a:gd name="connsiteX8" fmla="*/ 312420 w 6502908"/>
                <a:gd name="connsiteY8" fmla="*/ 1156716 h 1790700"/>
                <a:gd name="connsiteX9" fmla="*/ 495300 w 6502908"/>
                <a:gd name="connsiteY9" fmla="*/ 480060 h 1790700"/>
                <a:gd name="connsiteX0" fmla="*/ 495300 w 6599174"/>
                <a:gd name="connsiteY0" fmla="*/ 458724 h 1722628"/>
                <a:gd name="connsiteX1" fmla="*/ 2077212 w 6599174"/>
                <a:gd name="connsiteY1" fmla="*/ 74676 h 1722628"/>
                <a:gd name="connsiteX2" fmla="*/ 3275076 w 6599174"/>
                <a:gd name="connsiteY2" fmla="*/ 230124 h 1722628"/>
                <a:gd name="connsiteX3" fmla="*/ 5844540 w 6599174"/>
                <a:gd name="connsiteY3" fmla="*/ 1524 h 1722628"/>
                <a:gd name="connsiteX4" fmla="*/ 6320028 w 6599174"/>
                <a:gd name="connsiteY4" fmla="*/ 239268 h 1722628"/>
                <a:gd name="connsiteX5" fmla="*/ 4169664 w 6599174"/>
                <a:gd name="connsiteY5" fmla="*/ 519684 h 1722628"/>
                <a:gd name="connsiteX6" fmla="*/ 6155436 w 6599174"/>
                <a:gd name="connsiteY6" fmla="*/ 1565148 h 1722628"/>
                <a:gd name="connsiteX7" fmla="*/ 4235196 w 6599174"/>
                <a:gd name="connsiteY7" fmla="*/ 1464564 h 1722628"/>
                <a:gd name="connsiteX8" fmla="*/ 2360676 w 6599174"/>
                <a:gd name="connsiteY8" fmla="*/ 1537716 h 1722628"/>
                <a:gd name="connsiteX9" fmla="*/ 312420 w 6599174"/>
                <a:gd name="connsiteY9" fmla="*/ 1135380 h 1722628"/>
                <a:gd name="connsiteX10" fmla="*/ 495300 w 6599174"/>
                <a:gd name="connsiteY10" fmla="*/ 458724 h 1722628"/>
                <a:gd name="connsiteX0" fmla="*/ 495300 w 6599174"/>
                <a:gd name="connsiteY0" fmla="*/ 458724 h 1635252"/>
                <a:gd name="connsiteX1" fmla="*/ 2077212 w 6599174"/>
                <a:gd name="connsiteY1" fmla="*/ 74676 h 1635252"/>
                <a:gd name="connsiteX2" fmla="*/ 3275076 w 6599174"/>
                <a:gd name="connsiteY2" fmla="*/ 230124 h 1635252"/>
                <a:gd name="connsiteX3" fmla="*/ 5844540 w 6599174"/>
                <a:gd name="connsiteY3" fmla="*/ 1524 h 1635252"/>
                <a:gd name="connsiteX4" fmla="*/ 6320028 w 6599174"/>
                <a:gd name="connsiteY4" fmla="*/ 239268 h 1635252"/>
                <a:gd name="connsiteX5" fmla="*/ 4169664 w 6599174"/>
                <a:gd name="connsiteY5" fmla="*/ 519684 h 1635252"/>
                <a:gd name="connsiteX6" fmla="*/ 4255008 w 6599174"/>
                <a:gd name="connsiteY6" fmla="*/ 1043940 h 1635252"/>
                <a:gd name="connsiteX7" fmla="*/ 6155436 w 6599174"/>
                <a:gd name="connsiteY7" fmla="*/ 1565148 h 1635252"/>
                <a:gd name="connsiteX8" fmla="*/ 4235196 w 6599174"/>
                <a:gd name="connsiteY8" fmla="*/ 1464564 h 1635252"/>
                <a:gd name="connsiteX9" fmla="*/ 2360676 w 6599174"/>
                <a:gd name="connsiteY9" fmla="*/ 1537716 h 1635252"/>
                <a:gd name="connsiteX10" fmla="*/ 312420 w 6599174"/>
                <a:gd name="connsiteY10" fmla="*/ 1135380 h 1635252"/>
                <a:gd name="connsiteX11" fmla="*/ 495300 w 6599174"/>
                <a:gd name="connsiteY11" fmla="*/ 458724 h 1635252"/>
                <a:gd name="connsiteX0" fmla="*/ 495300 w 6599174"/>
                <a:gd name="connsiteY0" fmla="*/ 458724 h 1635252"/>
                <a:gd name="connsiteX1" fmla="*/ 2077212 w 6599174"/>
                <a:gd name="connsiteY1" fmla="*/ 74676 h 1635252"/>
                <a:gd name="connsiteX2" fmla="*/ 3275076 w 6599174"/>
                <a:gd name="connsiteY2" fmla="*/ 230124 h 1635252"/>
                <a:gd name="connsiteX3" fmla="*/ 5844540 w 6599174"/>
                <a:gd name="connsiteY3" fmla="*/ 1524 h 1635252"/>
                <a:gd name="connsiteX4" fmla="*/ 6320028 w 6599174"/>
                <a:gd name="connsiteY4" fmla="*/ 239268 h 1635252"/>
                <a:gd name="connsiteX5" fmla="*/ 4169664 w 6599174"/>
                <a:gd name="connsiteY5" fmla="*/ 367284 h 1635252"/>
                <a:gd name="connsiteX6" fmla="*/ 4255008 w 6599174"/>
                <a:gd name="connsiteY6" fmla="*/ 1043940 h 1635252"/>
                <a:gd name="connsiteX7" fmla="*/ 6155436 w 6599174"/>
                <a:gd name="connsiteY7" fmla="*/ 1565148 h 1635252"/>
                <a:gd name="connsiteX8" fmla="*/ 4235196 w 6599174"/>
                <a:gd name="connsiteY8" fmla="*/ 1464564 h 1635252"/>
                <a:gd name="connsiteX9" fmla="*/ 2360676 w 6599174"/>
                <a:gd name="connsiteY9" fmla="*/ 1537716 h 1635252"/>
                <a:gd name="connsiteX10" fmla="*/ 312420 w 6599174"/>
                <a:gd name="connsiteY10" fmla="*/ 1135380 h 1635252"/>
                <a:gd name="connsiteX11" fmla="*/ 495300 w 6599174"/>
                <a:gd name="connsiteY11" fmla="*/ 458724 h 1635252"/>
                <a:gd name="connsiteX0" fmla="*/ 495300 w 6599174"/>
                <a:gd name="connsiteY0" fmla="*/ 458724 h 1609852"/>
                <a:gd name="connsiteX1" fmla="*/ 2077212 w 6599174"/>
                <a:gd name="connsiteY1" fmla="*/ 74676 h 1609852"/>
                <a:gd name="connsiteX2" fmla="*/ 3275076 w 6599174"/>
                <a:gd name="connsiteY2" fmla="*/ 230124 h 1609852"/>
                <a:gd name="connsiteX3" fmla="*/ 5844540 w 6599174"/>
                <a:gd name="connsiteY3" fmla="*/ 1524 h 1609852"/>
                <a:gd name="connsiteX4" fmla="*/ 6320028 w 6599174"/>
                <a:gd name="connsiteY4" fmla="*/ 239268 h 1609852"/>
                <a:gd name="connsiteX5" fmla="*/ 4169664 w 6599174"/>
                <a:gd name="connsiteY5" fmla="*/ 367284 h 1609852"/>
                <a:gd name="connsiteX6" fmla="*/ 4255008 w 6599174"/>
                <a:gd name="connsiteY6" fmla="*/ 1196340 h 1609852"/>
                <a:gd name="connsiteX7" fmla="*/ 6155436 w 6599174"/>
                <a:gd name="connsiteY7" fmla="*/ 1565148 h 1609852"/>
                <a:gd name="connsiteX8" fmla="*/ 4235196 w 6599174"/>
                <a:gd name="connsiteY8" fmla="*/ 1464564 h 1609852"/>
                <a:gd name="connsiteX9" fmla="*/ 2360676 w 6599174"/>
                <a:gd name="connsiteY9" fmla="*/ 1537716 h 1609852"/>
                <a:gd name="connsiteX10" fmla="*/ 312420 w 6599174"/>
                <a:gd name="connsiteY10" fmla="*/ 1135380 h 1609852"/>
                <a:gd name="connsiteX11" fmla="*/ 495300 w 65991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3672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2550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35252"/>
                <a:gd name="connsiteX1" fmla="*/ 2077212 w 6586474"/>
                <a:gd name="connsiteY1" fmla="*/ 74676 h 1635252"/>
                <a:gd name="connsiteX2" fmla="*/ 3275076 w 6586474"/>
                <a:gd name="connsiteY2" fmla="*/ 230124 h 1635252"/>
                <a:gd name="connsiteX3" fmla="*/ 5844540 w 6586474"/>
                <a:gd name="connsiteY3" fmla="*/ 1524 h 1635252"/>
                <a:gd name="connsiteX4" fmla="*/ 6320028 w 6586474"/>
                <a:gd name="connsiteY4" fmla="*/ 239268 h 1635252"/>
                <a:gd name="connsiteX5" fmla="*/ 4245864 w 6586474"/>
                <a:gd name="connsiteY5" fmla="*/ 519684 h 1635252"/>
                <a:gd name="connsiteX6" fmla="*/ 4255008 w 6586474"/>
                <a:gd name="connsiteY6" fmla="*/ 1043940 h 1635252"/>
                <a:gd name="connsiteX7" fmla="*/ 6155436 w 6586474"/>
                <a:gd name="connsiteY7" fmla="*/ 1565148 h 1635252"/>
                <a:gd name="connsiteX8" fmla="*/ 4235196 w 6586474"/>
                <a:gd name="connsiteY8" fmla="*/ 1464564 h 1635252"/>
                <a:gd name="connsiteX9" fmla="*/ 2360676 w 6586474"/>
                <a:gd name="connsiteY9" fmla="*/ 1537716 h 1635252"/>
                <a:gd name="connsiteX10" fmla="*/ 312420 w 6586474"/>
                <a:gd name="connsiteY10" fmla="*/ 1135380 h 1635252"/>
                <a:gd name="connsiteX11" fmla="*/ 495300 w 6586474"/>
                <a:gd name="connsiteY11" fmla="*/ 458724 h 1635252"/>
                <a:gd name="connsiteX0" fmla="*/ 495300 w 6586474"/>
                <a:gd name="connsiteY0" fmla="*/ 458724 h 1635252"/>
                <a:gd name="connsiteX1" fmla="*/ 2077212 w 6586474"/>
                <a:gd name="connsiteY1" fmla="*/ 74676 h 1635252"/>
                <a:gd name="connsiteX2" fmla="*/ 3275076 w 6586474"/>
                <a:gd name="connsiteY2" fmla="*/ 230124 h 1635252"/>
                <a:gd name="connsiteX3" fmla="*/ 5844540 w 6586474"/>
                <a:gd name="connsiteY3" fmla="*/ 1524 h 1635252"/>
                <a:gd name="connsiteX4" fmla="*/ 6320028 w 6586474"/>
                <a:gd name="connsiteY4" fmla="*/ 239268 h 1635252"/>
                <a:gd name="connsiteX5" fmla="*/ 4245864 w 6586474"/>
                <a:gd name="connsiteY5" fmla="*/ 519684 h 1635252"/>
                <a:gd name="connsiteX6" fmla="*/ 4255008 w 6586474"/>
                <a:gd name="connsiteY6" fmla="*/ 1043940 h 1635252"/>
                <a:gd name="connsiteX7" fmla="*/ 6155436 w 6586474"/>
                <a:gd name="connsiteY7" fmla="*/ 1565148 h 1635252"/>
                <a:gd name="connsiteX8" fmla="*/ 4235196 w 6586474"/>
                <a:gd name="connsiteY8" fmla="*/ 1464564 h 1635252"/>
                <a:gd name="connsiteX9" fmla="*/ 2360676 w 6586474"/>
                <a:gd name="connsiteY9" fmla="*/ 1537716 h 1635252"/>
                <a:gd name="connsiteX10" fmla="*/ 312420 w 6586474"/>
                <a:gd name="connsiteY10" fmla="*/ 1135380 h 1635252"/>
                <a:gd name="connsiteX11" fmla="*/ 495300 w 6586474"/>
                <a:gd name="connsiteY11" fmla="*/ 458724 h 16352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4074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86474"/>
                <a:gd name="connsiteY0" fmla="*/ 458724 h 1609852"/>
                <a:gd name="connsiteX1" fmla="*/ 2077212 w 6586474"/>
                <a:gd name="connsiteY1" fmla="*/ 74676 h 1609852"/>
                <a:gd name="connsiteX2" fmla="*/ 3275076 w 6586474"/>
                <a:gd name="connsiteY2" fmla="*/ 230124 h 1609852"/>
                <a:gd name="connsiteX3" fmla="*/ 5844540 w 6586474"/>
                <a:gd name="connsiteY3" fmla="*/ 1524 h 1609852"/>
                <a:gd name="connsiteX4" fmla="*/ 6320028 w 6586474"/>
                <a:gd name="connsiteY4" fmla="*/ 239268 h 1609852"/>
                <a:gd name="connsiteX5" fmla="*/ 4245864 w 6586474"/>
                <a:gd name="connsiteY5" fmla="*/ 519684 h 1609852"/>
                <a:gd name="connsiteX6" fmla="*/ 4407408 w 6586474"/>
                <a:gd name="connsiteY6" fmla="*/ 1196340 h 1609852"/>
                <a:gd name="connsiteX7" fmla="*/ 6155436 w 6586474"/>
                <a:gd name="connsiteY7" fmla="*/ 1565148 h 1609852"/>
                <a:gd name="connsiteX8" fmla="*/ 4235196 w 6586474"/>
                <a:gd name="connsiteY8" fmla="*/ 1464564 h 1609852"/>
                <a:gd name="connsiteX9" fmla="*/ 2360676 w 6586474"/>
                <a:gd name="connsiteY9" fmla="*/ 1537716 h 1609852"/>
                <a:gd name="connsiteX10" fmla="*/ 312420 w 6586474"/>
                <a:gd name="connsiteY10" fmla="*/ 1135380 h 1609852"/>
                <a:gd name="connsiteX11" fmla="*/ 495300 w 6586474"/>
                <a:gd name="connsiteY11" fmla="*/ 458724 h 1609852"/>
                <a:gd name="connsiteX0" fmla="*/ 495300 w 6561074"/>
                <a:gd name="connsiteY0" fmla="*/ 458724 h 1609852"/>
                <a:gd name="connsiteX1" fmla="*/ 2077212 w 6561074"/>
                <a:gd name="connsiteY1" fmla="*/ 74676 h 1609852"/>
                <a:gd name="connsiteX2" fmla="*/ 3275076 w 6561074"/>
                <a:gd name="connsiteY2" fmla="*/ 230124 h 1609852"/>
                <a:gd name="connsiteX3" fmla="*/ 5844540 w 6561074"/>
                <a:gd name="connsiteY3" fmla="*/ 1524 h 1609852"/>
                <a:gd name="connsiteX4" fmla="*/ 6320028 w 6561074"/>
                <a:gd name="connsiteY4" fmla="*/ 239268 h 1609852"/>
                <a:gd name="connsiteX5" fmla="*/ 4398264 w 6561074"/>
                <a:gd name="connsiteY5" fmla="*/ 519684 h 1609852"/>
                <a:gd name="connsiteX6" fmla="*/ 4407408 w 6561074"/>
                <a:gd name="connsiteY6" fmla="*/ 1196340 h 1609852"/>
                <a:gd name="connsiteX7" fmla="*/ 6155436 w 6561074"/>
                <a:gd name="connsiteY7" fmla="*/ 1565148 h 1609852"/>
                <a:gd name="connsiteX8" fmla="*/ 4235196 w 6561074"/>
                <a:gd name="connsiteY8" fmla="*/ 1464564 h 1609852"/>
                <a:gd name="connsiteX9" fmla="*/ 2360676 w 6561074"/>
                <a:gd name="connsiteY9" fmla="*/ 1537716 h 1609852"/>
                <a:gd name="connsiteX10" fmla="*/ 312420 w 6561074"/>
                <a:gd name="connsiteY10" fmla="*/ 1135380 h 1609852"/>
                <a:gd name="connsiteX11" fmla="*/ 495300 w 6561074"/>
                <a:gd name="connsiteY11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4407408 w 6535674"/>
                <a:gd name="connsiteY6" fmla="*/ 1196340 h 1609852"/>
                <a:gd name="connsiteX7" fmla="*/ 6155436 w 6535674"/>
                <a:gd name="connsiteY7" fmla="*/ 1565148 h 1609852"/>
                <a:gd name="connsiteX8" fmla="*/ 4235196 w 6535674"/>
                <a:gd name="connsiteY8" fmla="*/ 1464564 h 1609852"/>
                <a:gd name="connsiteX9" fmla="*/ 2360676 w 6535674"/>
                <a:gd name="connsiteY9" fmla="*/ 1537716 h 1609852"/>
                <a:gd name="connsiteX10" fmla="*/ 312420 w 6535674"/>
                <a:gd name="connsiteY10" fmla="*/ 1135380 h 1609852"/>
                <a:gd name="connsiteX11" fmla="*/ 495300 w 6535674"/>
                <a:gd name="connsiteY11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4074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5598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458724 h 1609852"/>
                <a:gd name="connsiteX1" fmla="*/ 2077212 w 6535674"/>
                <a:gd name="connsiteY1" fmla="*/ 74676 h 1609852"/>
                <a:gd name="connsiteX2" fmla="*/ 3275076 w 6535674"/>
                <a:gd name="connsiteY2" fmla="*/ 230124 h 1609852"/>
                <a:gd name="connsiteX3" fmla="*/ 5844540 w 6535674"/>
                <a:gd name="connsiteY3" fmla="*/ 1524 h 1609852"/>
                <a:gd name="connsiteX4" fmla="*/ 6320028 w 6535674"/>
                <a:gd name="connsiteY4" fmla="*/ 239268 h 1609852"/>
                <a:gd name="connsiteX5" fmla="*/ 4550664 w 6535674"/>
                <a:gd name="connsiteY5" fmla="*/ 367284 h 1609852"/>
                <a:gd name="connsiteX6" fmla="*/ 3947160 w 6535674"/>
                <a:gd name="connsiteY6" fmla="*/ 806196 h 1609852"/>
                <a:gd name="connsiteX7" fmla="*/ 4559808 w 6535674"/>
                <a:gd name="connsiteY7" fmla="*/ 1196340 h 1609852"/>
                <a:gd name="connsiteX8" fmla="*/ 6155436 w 6535674"/>
                <a:gd name="connsiteY8" fmla="*/ 1565148 h 1609852"/>
                <a:gd name="connsiteX9" fmla="*/ 4235196 w 6535674"/>
                <a:gd name="connsiteY9" fmla="*/ 1464564 h 1609852"/>
                <a:gd name="connsiteX10" fmla="*/ 2360676 w 6535674"/>
                <a:gd name="connsiteY10" fmla="*/ 1537716 h 1609852"/>
                <a:gd name="connsiteX11" fmla="*/ 312420 w 6535674"/>
                <a:gd name="connsiteY11" fmla="*/ 1135380 h 1609852"/>
                <a:gd name="connsiteX12" fmla="*/ 495300 w 6535674"/>
                <a:gd name="connsiteY12" fmla="*/ 458724 h 1609852"/>
                <a:gd name="connsiteX0" fmla="*/ 495300 w 6535674"/>
                <a:gd name="connsiteY0" fmla="*/ 687324 h 1838452"/>
                <a:gd name="connsiteX1" fmla="*/ 2077212 w 6535674"/>
                <a:gd name="connsiteY1" fmla="*/ 303276 h 1838452"/>
                <a:gd name="connsiteX2" fmla="*/ 3275076 w 6535674"/>
                <a:gd name="connsiteY2" fmla="*/ 458724 h 1838452"/>
                <a:gd name="connsiteX3" fmla="*/ 5844540 w 6535674"/>
                <a:gd name="connsiteY3" fmla="*/ 1524 h 1838452"/>
                <a:gd name="connsiteX4" fmla="*/ 6320028 w 6535674"/>
                <a:gd name="connsiteY4" fmla="*/ 467868 h 1838452"/>
                <a:gd name="connsiteX5" fmla="*/ 4550664 w 6535674"/>
                <a:gd name="connsiteY5" fmla="*/ 595884 h 1838452"/>
                <a:gd name="connsiteX6" fmla="*/ 3947160 w 6535674"/>
                <a:gd name="connsiteY6" fmla="*/ 1034796 h 1838452"/>
                <a:gd name="connsiteX7" fmla="*/ 4559808 w 6535674"/>
                <a:gd name="connsiteY7" fmla="*/ 1424940 h 1838452"/>
                <a:gd name="connsiteX8" fmla="*/ 6155436 w 6535674"/>
                <a:gd name="connsiteY8" fmla="*/ 1793748 h 1838452"/>
                <a:gd name="connsiteX9" fmla="*/ 4235196 w 6535674"/>
                <a:gd name="connsiteY9" fmla="*/ 1693164 h 1838452"/>
                <a:gd name="connsiteX10" fmla="*/ 2360676 w 6535674"/>
                <a:gd name="connsiteY10" fmla="*/ 1766316 h 1838452"/>
                <a:gd name="connsiteX11" fmla="*/ 312420 w 6535674"/>
                <a:gd name="connsiteY11" fmla="*/ 1363980 h 1838452"/>
                <a:gd name="connsiteX12" fmla="*/ 495300 w 6535674"/>
                <a:gd name="connsiteY12" fmla="*/ 687324 h 1838452"/>
                <a:gd name="connsiteX0" fmla="*/ 495300 w 6535674"/>
                <a:gd name="connsiteY0" fmla="*/ 687324 h 1850136"/>
                <a:gd name="connsiteX1" fmla="*/ 2077212 w 6535674"/>
                <a:gd name="connsiteY1" fmla="*/ 303276 h 1850136"/>
                <a:gd name="connsiteX2" fmla="*/ 3275076 w 6535674"/>
                <a:gd name="connsiteY2" fmla="*/ 458724 h 1850136"/>
                <a:gd name="connsiteX3" fmla="*/ 5844540 w 6535674"/>
                <a:gd name="connsiteY3" fmla="*/ 1524 h 1850136"/>
                <a:gd name="connsiteX4" fmla="*/ 6320028 w 6535674"/>
                <a:gd name="connsiteY4" fmla="*/ 467868 h 1850136"/>
                <a:gd name="connsiteX5" fmla="*/ 4550664 w 6535674"/>
                <a:gd name="connsiteY5" fmla="*/ 595884 h 1850136"/>
                <a:gd name="connsiteX6" fmla="*/ 3947160 w 6535674"/>
                <a:gd name="connsiteY6" fmla="*/ 1034796 h 1850136"/>
                <a:gd name="connsiteX7" fmla="*/ 4559808 w 6535674"/>
                <a:gd name="connsiteY7" fmla="*/ 1424940 h 1850136"/>
                <a:gd name="connsiteX8" fmla="*/ 6155436 w 6535674"/>
                <a:gd name="connsiteY8" fmla="*/ 1793748 h 1850136"/>
                <a:gd name="connsiteX9" fmla="*/ 4235196 w 6535674"/>
                <a:gd name="connsiteY9" fmla="*/ 1845564 h 1850136"/>
                <a:gd name="connsiteX10" fmla="*/ 2360676 w 6535674"/>
                <a:gd name="connsiteY10" fmla="*/ 1766316 h 1850136"/>
                <a:gd name="connsiteX11" fmla="*/ 312420 w 6535674"/>
                <a:gd name="connsiteY11" fmla="*/ 1363980 h 1850136"/>
                <a:gd name="connsiteX12" fmla="*/ 495300 w 6535674"/>
                <a:gd name="connsiteY12" fmla="*/ 687324 h 1850136"/>
                <a:gd name="connsiteX0" fmla="*/ 495300 w 6535674"/>
                <a:gd name="connsiteY0" fmla="*/ 687324 h 1850136"/>
                <a:gd name="connsiteX1" fmla="*/ 2077212 w 6535674"/>
                <a:gd name="connsiteY1" fmla="*/ 303276 h 1850136"/>
                <a:gd name="connsiteX2" fmla="*/ 3275076 w 6535674"/>
                <a:gd name="connsiteY2" fmla="*/ 458724 h 1850136"/>
                <a:gd name="connsiteX3" fmla="*/ 5844540 w 6535674"/>
                <a:gd name="connsiteY3" fmla="*/ 1524 h 1850136"/>
                <a:gd name="connsiteX4" fmla="*/ 6320028 w 6535674"/>
                <a:gd name="connsiteY4" fmla="*/ 467868 h 1850136"/>
                <a:gd name="connsiteX5" fmla="*/ 4550664 w 6535674"/>
                <a:gd name="connsiteY5" fmla="*/ 595884 h 1850136"/>
                <a:gd name="connsiteX6" fmla="*/ 3947160 w 6535674"/>
                <a:gd name="connsiteY6" fmla="*/ 1034796 h 1850136"/>
                <a:gd name="connsiteX7" fmla="*/ 4407408 w 6535674"/>
                <a:gd name="connsiteY7" fmla="*/ 1501140 h 1850136"/>
                <a:gd name="connsiteX8" fmla="*/ 6155436 w 6535674"/>
                <a:gd name="connsiteY8" fmla="*/ 1793748 h 1850136"/>
                <a:gd name="connsiteX9" fmla="*/ 4235196 w 6535674"/>
                <a:gd name="connsiteY9" fmla="*/ 1845564 h 1850136"/>
                <a:gd name="connsiteX10" fmla="*/ 2360676 w 6535674"/>
                <a:gd name="connsiteY10" fmla="*/ 1766316 h 1850136"/>
                <a:gd name="connsiteX11" fmla="*/ 312420 w 6535674"/>
                <a:gd name="connsiteY11" fmla="*/ 1363980 h 1850136"/>
                <a:gd name="connsiteX12" fmla="*/ 495300 w 6535674"/>
                <a:gd name="connsiteY12" fmla="*/ 687324 h 1850136"/>
                <a:gd name="connsiteX0" fmla="*/ 495300 w 6573774"/>
                <a:gd name="connsiteY0" fmla="*/ 687324 h 1850136"/>
                <a:gd name="connsiteX1" fmla="*/ 2077212 w 6573774"/>
                <a:gd name="connsiteY1" fmla="*/ 303276 h 1850136"/>
                <a:gd name="connsiteX2" fmla="*/ 3275076 w 6573774"/>
                <a:gd name="connsiteY2" fmla="*/ 458724 h 1850136"/>
                <a:gd name="connsiteX3" fmla="*/ 5844540 w 6573774"/>
                <a:gd name="connsiteY3" fmla="*/ 1524 h 1850136"/>
                <a:gd name="connsiteX4" fmla="*/ 6320028 w 6573774"/>
                <a:gd name="connsiteY4" fmla="*/ 467868 h 1850136"/>
                <a:gd name="connsiteX5" fmla="*/ 4322064 w 6573774"/>
                <a:gd name="connsiteY5" fmla="*/ 595884 h 1850136"/>
                <a:gd name="connsiteX6" fmla="*/ 3947160 w 6573774"/>
                <a:gd name="connsiteY6" fmla="*/ 1034796 h 1850136"/>
                <a:gd name="connsiteX7" fmla="*/ 4407408 w 6573774"/>
                <a:gd name="connsiteY7" fmla="*/ 1501140 h 1850136"/>
                <a:gd name="connsiteX8" fmla="*/ 6155436 w 6573774"/>
                <a:gd name="connsiteY8" fmla="*/ 1793748 h 1850136"/>
                <a:gd name="connsiteX9" fmla="*/ 4235196 w 6573774"/>
                <a:gd name="connsiteY9" fmla="*/ 1845564 h 1850136"/>
                <a:gd name="connsiteX10" fmla="*/ 2360676 w 6573774"/>
                <a:gd name="connsiteY10" fmla="*/ 1766316 h 1850136"/>
                <a:gd name="connsiteX11" fmla="*/ 312420 w 6573774"/>
                <a:gd name="connsiteY11" fmla="*/ 1363980 h 1850136"/>
                <a:gd name="connsiteX12" fmla="*/ 495300 w 6573774"/>
                <a:gd name="connsiteY12" fmla="*/ 687324 h 1850136"/>
                <a:gd name="connsiteX0" fmla="*/ 495300 w 6573774"/>
                <a:gd name="connsiteY0" fmla="*/ 687324 h 1850136"/>
                <a:gd name="connsiteX1" fmla="*/ 2077212 w 6573774"/>
                <a:gd name="connsiteY1" fmla="*/ 303276 h 1850136"/>
                <a:gd name="connsiteX2" fmla="*/ 3275076 w 6573774"/>
                <a:gd name="connsiteY2" fmla="*/ 458724 h 1850136"/>
                <a:gd name="connsiteX3" fmla="*/ 5844540 w 6573774"/>
                <a:gd name="connsiteY3" fmla="*/ 1524 h 1850136"/>
                <a:gd name="connsiteX4" fmla="*/ 6320028 w 6573774"/>
                <a:gd name="connsiteY4" fmla="*/ 467868 h 1850136"/>
                <a:gd name="connsiteX5" fmla="*/ 4322064 w 6573774"/>
                <a:gd name="connsiteY5" fmla="*/ 595884 h 1850136"/>
                <a:gd name="connsiteX6" fmla="*/ 3947160 w 6573774"/>
                <a:gd name="connsiteY6" fmla="*/ 1034796 h 1850136"/>
                <a:gd name="connsiteX7" fmla="*/ 4407408 w 6573774"/>
                <a:gd name="connsiteY7" fmla="*/ 1501140 h 1850136"/>
                <a:gd name="connsiteX8" fmla="*/ 6155436 w 6573774"/>
                <a:gd name="connsiteY8" fmla="*/ 1793748 h 1850136"/>
                <a:gd name="connsiteX9" fmla="*/ 4235196 w 6573774"/>
                <a:gd name="connsiteY9" fmla="*/ 1845564 h 1850136"/>
                <a:gd name="connsiteX10" fmla="*/ 2360676 w 6573774"/>
                <a:gd name="connsiteY10" fmla="*/ 1766316 h 1850136"/>
                <a:gd name="connsiteX11" fmla="*/ 312420 w 6573774"/>
                <a:gd name="connsiteY11" fmla="*/ 1363980 h 1850136"/>
                <a:gd name="connsiteX12" fmla="*/ 495300 w 6573774"/>
                <a:gd name="connsiteY12" fmla="*/ 687324 h 1850136"/>
                <a:gd name="connsiteX0" fmla="*/ 495300 w 6548374"/>
                <a:gd name="connsiteY0" fmla="*/ 687324 h 1850136"/>
                <a:gd name="connsiteX1" fmla="*/ 2077212 w 6548374"/>
                <a:gd name="connsiteY1" fmla="*/ 303276 h 1850136"/>
                <a:gd name="connsiteX2" fmla="*/ 3275076 w 6548374"/>
                <a:gd name="connsiteY2" fmla="*/ 458724 h 1850136"/>
                <a:gd name="connsiteX3" fmla="*/ 5844540 w 6548374"/>
                <a:gd name="connsiteY3" fmla="*/ 1524 h 1850136"/>
                <a:gd name="connsiteX4" fmla="*/ 6320028 w 6548374"/>
                <a:gd name="connsiteY4" fmla="*/ 467868 h 1850136"/>
                <a:gd name="connsiteX5" fmla="*/ 4474464 w 6548374"/>
                <a:gd name="connsiteY5" fmla="*/ 595884 h 1850136"/>
                <a:gd name="connsiteX6" fmla="*/ 3947160 w 6548374"/>
                <a:gd name="connsiteY6" fmla="*/ 1034796 h 1850136"/>
                <a:gd name="connsiteX7" fmla="*/ 4407408 w 6548374"/>
                <a:gd name="connsiteY7" fmla="*/ 1501140 h 1850136"/>
                <a:gd name="connsiteX8" fmla="*/ 6155436 w 6548374"/>
                <a:gd name="connsiteY8" fmla="*/ 1793748 h 1850136"/>
                <a:gd name="connsiteX9" fmla="*/ 4235196 w 6548374"/>
                <a:gd name="connsiteY9" fmla="*/ 1845564 h 1850136"/>
                <a:gd name="connsiteX10" fmla="*/ 2360676 w 6548374"/>
                <a:gd name="connsiteY10" fmla="*/ 1766316 h 1850136"/>
                <a:gd name="connsiteX11" fmla="*/ 312420 w 6548374"/>
                <a:gd name="connsiteY11" fmla="*/ 1363980 h 1850136"/>
                <a:gd name="connsiteX12" fmla="*/ 495300 w 6548374"/>
                <a:gd name="connsiteY12" fmla="*/ 687324 h 1850136"/>
                <a:gd name="connsiteX0" fmla="*/ 495300 w 6510274"/>
                <a:gd name="connsiteY0" fmla="*/ 687324 h 1850136"/>
                <a:gd name="connsiteX1" fmla="*/ 2077212 w 6510274"/>
                <a:gd name="connsiteY1" fmla="*/ 303276 h 1850136"/>
                <a:gd name="connsiteX2" fmla="*/ 3275076 w 6510274"/>
                <a:gd name="connsiteY2" fmla="*/ 458724 h 1850136"/>
                <a:gd name="connsiteX3" fmla="*/ 5615940 w 6510274"/>
                <a:gd name="connsiteY3" fmla="*/ 1524 h 1850136"/>
                <a:gd name="connsiteX4" fmla="*/ 6320028 w 6510274"/>
                <a:gd name="connsiteY4" fmla="*/ 467868 h 1850136"/>
                <a:gd name="connsiteX5" fmla="*/ 4474464 w 6510274"/>
                <a:gd name="connsiteY5" fmla="*/ 595884 h 1850136"/>
                <a:gd name="connsiteX6" fmla="*/ 3947160 w 6510274"/>
                <a:gd name="connsiteY6" fmla="*/ 1034796 h 1850136"/>
                <a:gd name="connsiteX7" fmla="*/ 4407408 w 6510274"/>
                <a:gd name="connsiteY7" fmla="*/ 1501140 h 1850136"/>
                <a:gd name="connsiteX8" fmla="*/ 6155436 w 6510274"/>
                <a:gd name="connsiteY8" fmla="*/ 1793748 h 1850136"/>
                <a:gd name="connsiteX9" fmla="*/ 4235196 w 6510274"/>
                <a:gd name="connsiteY9" fmla="*/ 1845564 h 1850136"/>
                <a:gd name="connsiteX10" fmla="*/ 2360676 w 6510274"/>
                <a:gd name="connsiteY10" fmla="*/ 1766316 h 1850136"/>
                <a:gd name="connsiteX11" fmla="*/ 312420 w 6510274"/>
                <a:gd name="connsiteY11" fmla="*/ 1363980 h 1850136"/>
                <a:gd name="connsiteX12" fmla="*/ 495300 w 6510274"/>
                <a:gd name="connsiteY12" fmla="*/ 687324 h 1850136"/>
                <a:gd name="connsiteX0" fmla="*/ 495300 w 6510274"/>
                <a:gd name="connsiteY0" fmla="*/ 712724 h 1875536"/>
                <a:gd name="connsiteX1" fmla="*/ 2077212 w 6510274"/>
                <a:gd name="connsiteY1" fmla="*/ 328676 h 1875536"/>
                <a:gd name="connsiteX2" fmla="*/ 3275076 w 6510274"/>
                <a:gd name="connsiteY2" fmla="*/ 484124 h 1875536"/>
                <a:gd name="connsiteX3" fmla="*/ 5615940 w 6510274"/>
                <a:gd name="connsiteY3" fmla="*/ 26924 h 1875536"/>
                <a:gd name="connsiteX4" fmla="*/ 6320028 w 6510274"/>
                <a:gd name="connsiteY4" fmla="*/ 645668 h 1875536"/>
                <a:gd name="connsiteX5" fmla="*/ 4474464 w 6510274"/>
                <a:gd name="connsiteY5" fmla="*/ 621284 h 1875536"/>
                <a:gd name="connsiteX6" fmla="*/ 3947160 w 6510274"/>
                <a:gd name="connsiteY6" fmla="*/ 1060196 h 1875536"/>
                <a:gd name="connsiteX7" fmla="*/ 4407408 w 6510274"/>
                <a:gd name="connsiteY7" fmla="*/ 1526540 h 1875536"/>
                <a:gd name="connsiteX8" fmla="*/ 6155436 w 6510274"/>
                <a:gd name="connsiteY8" fmla="*/ 1819148 h 1875536"/>
                <a:gd name="connsiteX9" fmla="*/ 4235196 w 6510274"/>
                <a:gd name="connsiteY9" fmla="*/ 1870964 h 1875536"/>
                <a:gd name="connsiteX10" fmla="*/ 2360676 w 6510274"/>
                <a:gd name="connsiteY10" fmla="*/ 1791716 h 1875536"/>
                <a:gd name="connsiteX11" fmla="*/ 312420 w 6510274"/>
                <a:gd name="connsiteY11" fmla="*/ 1389380 h 1875536"/>
                <a:gd name="connsiteX12" fmla="*/ 495300 w 6510274"/>
                <a:gd name="connsiteY12" fmla="*/ 712724 h 1875536"/>
                <a:gd name="connsiteX0" fmla="*/ 495300 w 6472174"/>
                <a:gd name="connsiteY0" fmla="*/ 560324 h 1723136"/>
                <a:gd name="connsiteX1" fmla="*/ 2077212 w 6472174"/>
                <a:gd name="connsiteY1" fmla="*/ 176276 h 1723136"/>
                <a:gd name="connsiteX2" fmla="*/ 3275076 w 6472174"/>
                <a:gd name="connsiteY2" fmla="*/ 331724 h 1723136"/>
                <a:gd name="connsiteX3" fmla="*/ 5387340 w 6472174"/>
                <a:gd name="connsiteY3" fmla="*/ 26924 h 1723136"/>
                <a:gd name="connsiteX4" fmla="*/ 6320028 w 6472174"/>
                <a:gd name="connsiteY4" fmla="*/ 493268 h 1723136"/>
                <a:gd name="connsiteX5" fmla="*/ 4474464 w 6472174"/>
                <a:gd name="connsiteY5" fmla="*/ 468884 h 1723136"/>
                <a:gd name="connsiteX6" fmla="*/ 3947160 w 6472174"/>
                <a:gd name="connsiteY6" fmla="*/ 907796 h 1723136"/>
                <a:gd name="connsiteX7" fmla="*/ 4407408 w 6472174"/>
                <a:gd name="connsiteY7" fmla="*/ 1374140 h 1723136"/>
                <a:gd name="connsiteX8" fmla="*/ 6155436 w 6472174"/>
                <a:gd name="connsiteY8" fmla="*/ 1666748 h 1723136"/>
                <a:gd name="connsiteX9" fmla="*/ 4235196 w 6472174"/>
                <a:gd name="connsiteY9" fmla="*/ 1718564 h 1723136"/>
                <a:gd name="connsiteX10" fmla="*/ 2360676 w 6472174"/>
                <a:gd name="connsiteY10" fmla="*/ 1639316 h 1723136"/>
                <a:gd name="connsiteX11" fmla="*/ 312420 w 6472174"/>
                <a:gd name="connsiteY11" fmla="*/ 1236980 h 1723136"/>
                <a:gd name="connsiteX12" fmla="*/ 495300 w 6472174"/>
                <a:gd name="connsiteY12" fmla="*/ 560324 h 1723136"/>
                <a:gd name="connsiteX0" fmla="*/ 495300 w 6299962"/>
                <a:gd name="connsiteY0" fmla="*/ 544576 h 1707388"/>
                <a:gd name="connsiteX1" fmla="*/ 2077212 w 6299962"/>
                <a:gd name="connsiteY1" fmla="*/ 160528 h 1707388"/>
                <a:gd name="connsiteX2" fmla="*/ 3275076 w 6299962"/>
                <a:gd name="connsiteY2" fmla="*/ 315976 h 1707388"/>
                <a:gd name="connsiteX3" fmla="*/ 5387340 w 6299962"/>
                <a:gd name="connsiteY3" fmla="*/ 11176 h 1707388"/>
                <a:gd name="connsiteX4" fmla="*/ 5862828 w 6299962"/>
                <a:gd name="connsiteY4" fmla="*/ 248920 h 1707388"/>
                <a:gd name="connsiteX5" fmla="*/ 4474464 w 6299962"/>
                <a:gd name="connsiteY5" fmla="*/ 453136 h 1707388"/>
                <a:gd name="connsiteX6" fmla="*/ 3947160 w 6299962"/>
                <a:gd name="connsiteY6" fmla="*/ 892048 h 1707388"/>
                <a:gd name="connsiteX7" fmla="*/ 4407408 w 6299962"/>
                <a:gd name="connsiteY7" fmla="*/ 1358392 h 1707388"/>
                <a:gd name="connsiteX8" fmla="*/ 6155436 w 6299962"/>
                <a:gd name="connsiteY8" fmla="*/ 1651000 h 1707388"/>
                <a:gd name="connsiteX9" fmla="*/ 4235196 w 6299962"/>
                <a:gd name="connsiteY9" fmla="*/ 1702816 h 1707388"/>
                <a:gd name="connsiteX10" fmla="*/ 2360676 w 6299962"/>
                <a:gd name="connsiteY10" fmla="*/ 1623568 h 1707388"/>
                <a:gd name="connsiteX11" fmla="*/ 312420 w 6299962"/>
                <a:gd name="connsiteY11" fmla="*/ 1221232 h 1707388"/>
                <a:gd name="connsiteX12" fmla="*/ 495300 w 6299962"/>
                <a:gd name="connsiteY12" fmla="*/ 544576 h 1707388"/>
                <a:gd name="connsiteX0" fmla="*/ 495300 w 6299962"/>
                <a:gd name="connsiteY0" fmla="*/ 696976 h 1859788"/>
                <a:gd name="connsiteX1" fmla="*/ 2077212 w 6299962"/>
                <a:gd name="connsiteY1" fmla="*/ 312928 h 1859788"/>
                <a:gd name="connsiteX2" fmla="*/ 3275076 w 6299962"/>
                <a:gd name="connsiteY2" fmla="*/ 468376 h 1859788"/>
                <a:gd name="connsiteX3" fmla="*/ 5387340 w 6299962"/>
                <a:gd name="connsiteY3" fmla="*/ 11176 h 1859788"/>
                <a:gd name="connsiteX4" fmla="*/ 5862828 w 6299962"/>
                <a:gd name="connsiteY4" fmla="*/ 401320 h 1859788"/>
                <a:gd name="connsiteX5" fmla="*/ 4474464 w 6299962"/>
                <a:gd name="connsiteY5" fmla="*/ 605536 h 1859788"/>
                <a:gd name="connsiteX6" fmla="*/ 3947160 w 6299962"/>
                <a:gd name="connsiteY6" fmla="*/ 1044448 h 1859788"/>
                <a:gd name="connsiteX7" fmla="*/ 4407408 w 6299962"/>
                <a:gd name="connsiteY7" fmla="*/ 1510792 h 1859788"/>
                <a:gd name="connsiteX8" fmla="*/ 6155436 w 6299962"/>
                <a:gd name="connsiteY8" fmla="*/ 1803400 h 1859788"/>
                <a:gd name="connsiteX9" fmla="*/ 4235196 w 6299962"/>
                <a:gd name="connsiteY9" fmla="*/ 1855216 h 1859788"/>
                <a:gd name="connsiteX10" fmla="*/ 2360676 w 6299962"/>
                <a:gd name="connsiteY10" fmla="*/ 1775968 h 1859788"/>
                <a:gd name="connsiteX11" fmla="*/ 312420 w 6299962"/>
                <a:gd name="connsiteY11" fmla="*/ 1373632 h 1859788"/>
                <a:gd name="connsiteX12" fmla="*/ 495300 w 6299962"/>
                <a:gd name="connsiteY12" fmla="*/ 696976 h 1859788"/>
                <a:gd name="connsiteX0" fmla="*/ 495300 w 6336538"/>
                <a:gd name="connsiteY0" fmla="*/ 742188 h 1905000"/>
                <a:gd name="connsiteX1" fmla="*/ 2077212 w 6336538"/>
                <a:gd name="connsiteY1" fmla="*/ 358140 h 1905000"/>
                <a:gd name="connsiteX2" fmla="*/ 3275076 w 6336538"/>
                <a:gd name="connsiteY2" fmla="*/ 513588 h 1905000"/>
                <a:gd name="connsiteX3" fmla="*/ 5387340 w 6336538"/>
                <a:gd name="connsiteY3" fmla="*/ 56388 h 1905000"/>
                <a:gd name="connsiteX4" fmla="*/ 6257290 w 6336538"/>
                <a:gd name="connsiteY4" fmla="*/ 175260 h 1905000"/>
                <a:gd name="connsiteX5" fmla="*/ 5862828 w 6336538"/>
                <a:gd name="connsiteY5" fmla="*/ 446532 h 1905000"/>
                <a:gd name="connsiteX6" fmla="*/ 4474464 w 6336538"/>
                <a:gd name="connsiteY6" fmla="*/ 650748 h 1905000"/>
                <a:gd name="connsiteX7" fmla="*/ 3947160 w 6336538"/>
                <a:gd name="connsiteY7" fmla="*/ 1089660 h 1905000"/>
                <a:gd name="connsiteX8" fmla="*/ 4407408 w 6336538"/>
                <a:gd name="connsiteY8" fmla="*/ 1556004 h 1905000"/>
                <a:gd name="connsiteX9" fmla="*/ 6155436 w 6336538"/>
                <a:gd name="connsiteY9" fmla="*/ 1848612 h 1905000"/>
                <a:gd name="connsiteX10" fmla="*/ 4235196 w 6336538"/>
                <a:gd name="connsiteY10" fmla="*/ 1900428 h 1905000"/>
                <a:gd name="connsiteX11" fmla="*/ 2360676 w 6336538"/>
                <a:gd name="connsiteY11" fmla="*/ 1821180 h 1905000"/>
                <a:gd name="connsiteX12" fmla="*/ 312420 w 6336538"/>
                <a:gd name="connsiteY12" fmla="*/ 1418844 h 1905000"/>
                <a:gd name="connsiteX13" fmla="*/ 495300 w 6336538"/>
                <a:gd name="connsiteY13" fmla="*/ 742188 h 1905000"/>
                <a:gd name="connsiteX0" fmla="*/ 495300 w 6716268"/>
                <a:gd name="connsiteY0" fmla="*/ 742188 h 1905000"/>
                <a:gd name="connsiteX1" fmla="*/ 2077212 w 6716268"/>
                <a:gd name="connsiteY1" fmla="*/ 358140 h 1905000"/>
                <a:gd name="connsiteX2" fmla="*/ 3275076 w 6716268"/>
                <a:gd name="connsiteY2" fmla="*/ 513588 h 1905000"/>
                <a:gd name="connsiteX3" fmla="*/ 5387340 w 6716268"/>
                <a:gd name="connsiteY3" fmla="*/ 56388 h 1905000"/>
                <a:gd name="connsiteX4" fmla="*/ 6257290 w 6716268"/>
                <a:gd name="connsiteY4" fmla="*/ 175260 h 1905000"/>
                <a:gd name="connsiteX5" fmla="*/ 5862828 w 6716268"/>
                <a:gd name="connsiteY5" fmla="*/ 446532 h 1905000"/>
                <a:gd name="connsiteX6" fmla="*/ 4474464 w 6716268"/>
                <a:gd name="connsiteY6" fmla="*/ 650748 h 1905000"/>
                <a:gd name="connsiteX7" fmla="*/ 3947160 w 6716268"/>
                <a:gd name="connsiteY7" fmla="*/ 1089660 h 1905000"/>
                <a:gd name="connsiteX8" fmla="*/ 4407408 w 6716268"/>
                <a:gd name="connsiteY8" fmla="*/ 1556004 h 1905000"/>
                <a:gd name="connsiteX9" fmla="*/ 6424930 w 6716268"/>
                <a:gd name="connsiteY9" fmla="*/ 1549908 h 1905000"/>
                <a:gd name="connsiteX10" fmla="*/ 6155436 w 6716268"/>
                <a:gd name="connsiteY10" fmla="*/ 1848612 h 1905000"/>
                <a:gd name="connsiteX11" fmla="*/ 4235196 w 6716268"/>
                <a:gd name="connsiteY11" fmla="*/ 1900428 h 1905000"/>
                <a:gd name="connsiteX12" fmla="*/ 2360676 w 6716268"/>
                <a:gd name="connsiteY12" fmla="*/ 1821180 h 1905000"/>
                <a:gd name="connsiteX13" fmla="*/ 312420 w 6716268"/>
                <a:gd name="connsiteY13" fmla="*/ 1418844 h 1905000"/>
                <a:gd name="connsiteX14" fmla="*/ 495300 w 6716268"/>
                <a:gd name="connsiteY14" fmla="*/ 742188 h 1905000"/>
                <a:gd name="connsiteX0" fmla="*/ 495300 w 6716268"/>
                <a:gd name="connsiteY0" fmla="*/ 967232 h 2130044"/>
                <a:gd name="connsiteX1" fmla="*/ 2077212 w 6716268"/>
                <a:gd name="connsiteY1" fmla="*/ 583184 h 2130044"/>
                <a:gd name="connsiteX2" fmla="*/ 3275076 w 6716268"/>
                <a:gd name="connsiteY2" fmla="*/ 738632 h 2130044"/>
                <a:gd name="connsiteX3" fmla="*/ 5387340 w 6716268"/>
                <a:gd name="connsiteY3" fmla="*/ 281432 h 2130044"/>
                <a:gd name="connsiteX4" fmla="*/ 6257290 w 6716268"/>
                <a:gd name="connsiteY4" fmla="*/ 400304 h 2130044"/>
                <a:gd name="connsiteX5" fmla="*/ 5862828 w 6716268"/>
                <a:gd name="connsiteY5" fmla="*/ 671576 h 2130044"/>
                <a:gd name="connsiteX6" fmla="*/ 4474464 w 6716268"/>
                <a:gd name="connsiteY6" fmla="*/ 875792 h 2130044"/>
                <a:gd name="connsiteX7" fmla="*/ 3947160 w 6716268"/>
                <a:gd name="connsiteY7" fmla="*/ 1314704 h 2130044"/>
                <a:gd name="connsiteX8" fmla="*/ 4407408 w 6716268"/>
                <a:gd name="connsiteY8" fmla="*/ 1781048 h 2130044"/>
                <a:gd name="connsiteX9" fmla="*/ 6424930 w 6716268"/>
                <a:gd name="connsiteY9" fmla="*/ 1774952 h 2130044"/>
                <a:gd name="connsiteX10" fmla="*/ 6155436 w 6716268"/>
                <a:gd name="connsiteY10" fmla="*/ 2073656 h 2130044"/>
                <a:gd name="connsiteX11" fmla="*/ 4235196 w 6716268"/>
                <a:gd name="connsiteY11" fmla="*/ 2125472 h 2130044"/>
                <a:gd name="connsiteX12" fmla="*/ 2360676 w 6716268"/>
                <a:gd name="connsiteY12" fmla="*/ 2046224 h 2130044"/>
                <a:gd name="connsiteX13" fmla="*/ 312420 w 6716268"/>
                <a:gd name="connsiteY13" fmla="*/ 1643888 h 2130044"/>
                <a:gd name="connsiteX14" fmla="*/ 495300 w 6716268"/>
                <a:gd name="connsiteY14" fmla="*/ 967232 h 2130044"/>
                <a:gd name="connsiteX0" fmla="*/ 495300 w 6716268"/>
                <a:gd name="connsiteY0" fmla="*/ 999659 h 2162471"/>
                <a:gd name="connsiteX1" fmla="*/ 2077212 w 6716268"/>
                <a:gd name="connsiteY1" fmla="*/ 615611 h 2162471"/>
                <a:gd name="connsiteX2" fmla="*/ 3275076 w 6716268"/>
                <a:gd name="connsiteY2" fmla="*/ 771059 h 2162471"/>
                <a:gd name="connsiteX3" fmla="*/ 5387340 w 6716268"/>
                <a:gd name="connsiteY3" fmla="*/ 313859 h 2162471"/>
                <a:gd name="connsiteX4" fmla="*/ 6257290 w 6716268"/>
                <a:gd name="connsiteY4" fmla="*/ 432731 h 2162471"/>
                <a:gd name="connsiteX5" fmla="*/ 5862828 w 6716268"/>
                <a:gd name="connsiteY5" fmla="*/ 704003 h 2162471"/>
                <a:gd name="connsiteX6" fmla="*/ 4474464 w 6716268"/>
                <a:gd name="connsiteY6" fmla="*/ 908219 h 2162471"/>
                <a:gd name="connsiteX7" fmla="*/ 3947160 w 6716268"/>
                <a:gd name="connsiteY7" fmla="*/ 1347131 h 2162471"/>
                <a:gd name="connsiteX8" fmla="*/ 4407408 w 6716268"/>
                <a:gd name="connsiteY8" fmla="*/ 1813475 h 2162471"/>
                <a:gd name="connsiteX9" fmla="*/ 6424930 w 6716268"/>
                <a:gd name="connsiteY9" fmla="*/ 1807379 h 2162471"/>
                <a:gd name="connsiteX10" fmla="*/ 6155436 w 6716268"/>
                <a:gd name="connsiteY10" fmla="*/ 2106083 h 2162471"/>
                <a:gd name="connsiteX11" fmla="*/ 4235196 w 6716268"/>
                <a:gd name="connsiteY11" fmla="*/ 2157899 h 2162471"/>
                <a:gd name="connsiteX12" fmla="*/ 2360676 w 6716268"/>
                <a:gd name="connsiteY12" fmla="*/ 2078651 h 2162471"/>
                <a:gd name="connsiteX13" fmla="*/ 312420 w 6716268"/>
                <a:gd name="connsiteY13" fmla="*/ 1676315 h 2162471"/>
                <a:gd name="connsiteX14" fmla="*/ 495300 w 6716268"/>
                <a:gd name="connsiteY14" fmla="*/ 999659 h 2162471"/>
                <a:gd name="connsiteX0" fmla="*/ 495300 w 6716268"/>
                <a:gd name="connsiteY0" fmla="*/ 999659 h 2162471"/>
                <a:gd name="connsiteX1" fmla="*/ 2077212 w 6716268"/>
                <a:gd name="connsiteY1" fmla="*/ 615611 h 2162471"/>
                <a:gd name="connsiteX2" fmla="*/ 3275076 w 6716268"/>
                <a:gd name="connsiteY2" fmla="*/ 771059 h 2162471"/>
                <a:gd name="connsiteX3" fmla="*/ 5387340 w 6716268"/>
                <a:gd name="connsiteY3" fmla="*/ 313859 h 2162471"/>
                <a:gd name="connsiteX4" fmla="*/ 6104890 w 6716268"/>
                <a:gd name="connsiteY4" fmla="*/ 432731 h 2162471"/>
                <a:gd name="connsiteX5" fmla="*/ 5862828 w 6716268"/>
                <a:gd name="connsiteY5" fmla="*/ 704003 h 2162471"/>
                <a:gd name="connsiteX6" fmla="*/ 4474464 w 6716268"/>
                <a:gd name="connsiteY6" fmla="*/ 908219 h 2162471"/>
                <a:gd name="connsiteX7" fmla="*/ 3947160 w 6716268"/>
                <a:gd name="connsiteY7" fmla="*/ 1347131 h 2162471"/>
                <a:gd name="connsiteX8" fmla="*/ 4407408 w 6716268"/>
                <a:gd name="connsiteY8" fmla="*/ 1813475 h 2162471"/>
                <a:gd name="connsiteX9" fmla="*/ 6424930 w 6716268"/>
                <a:gd name="connsiteY9" fmla="*/ 1807379 h 2162471"/>
                <a:gd name="connsiteX10" fmla="*/ 6155436 w 6716268"/>
                <a:gd name="connsiteY10" fmla="*/ 2106083 h 2162471"/>
                <a:gd name="connsiteX11" fmla="*/ 4235196 w 6716268"/>
                <a:gd name="connsiteY11" fmla="*/ 2157899 h 2162471"/>
                <a:gd name="connsiteX12" fmla="*/ 2360676 w 6716268"/>
                <a:gd name="connsiteY12" fmla="*/ 2078651 h 2162471"/>
                <a:gd name="connsiteX13" fmla="*/ 312420 w 6716268"/>
                <a:gd name="connsiteY13" fmla="*/ 1676315 h 2162471"/>
                <a:gd name="connsiteX14" fmla="*/ 495300 w 6716268"/>
                <a:gd name="connsiteY14" fmla="*/ 999659 h 2162471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61048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61048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59524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825923 h 1988735"/>
                <a:gd name="connsiteX1" fmla="*/ 2077212 w 6716268"/>
                <a:gd name="connsiteY1" fmla="*/ 441875 h 1988735"/>
                <a:gd name="connsiteX2" fmla="*/ 3275076 w 6716268"/>
                <a:gd name="connsiteY2" fmla="*/ 597323 h 1988735"/>
                <a:gd name="connsiteX3" fmla="*/ 5387340 w 6716268"/>
                <a:gd name="connsiteY3" fmla="*/ 140123 h 1988735"/>
                <a:gd name="connsiteX4" fmla="*/ 5952490 w 6716268"/>
                <a:gd name="connsiteY4" fmla="*/ 258995 h 1988735"/>
                <a:gd name="connsiteX5" fmla="*/ 5862828 w 6716268"/>
                <a:gd name="connsiteY5" fmla="*/ 530267 h 1988735"/>
                <a:gd name="connsiteX6" fmla="*/ 4474464 w 6716268"/>
                <a:gd name="connsiteY6" fmla="*/ 734483 h 1988735"/>
                <a:gd name="connsiteX7" fmla="*/ 3947160 w 6716268"/>
                <a:gd name="connsiteY7" fmla="*/ 1173395 h 1988735"/>
                <a:gd name="connsiteX8" fmla="*/ 4407408 w 6716268"/>
                <a:gd name="connsiteY8" fmla="*/ 1639739 h 1988735"/>
                <a:gd name="connsiteX9" fmla="*/ 6424930 w 6716268"/>
                <a:gd name="connsiteY9" fmla="*/ 1633643 h 1988735"/>
                <a:gd name="connsiteX10" fmla="*/ 6155436 w 6716268"/>
                <a:gd name="connsiteY10" fmla="*/ 1932347 h 1988735"/>
                <a:gd name="connsiteX11" fmla="*/ 4235196 w 6716268"/>
                <a:gd name="connsiteY11" fmla="*/ 1984163 h 1988735"/>
                <a:gd name="connsiteX12" fmla="*/ 2360676 w 6716268"/>
                <a:gd name="connsiteY12" fmla="*/ 1904915 h 1988735"/>
                <a:gd name="connsiteX13" fmla="*/ 312420 w 6716268"/>
                <a:gd name="connsiteY13" fmla="*/ 1502579 h 1988735"/>
                <a:gd name="connsiteX14" fmla="*/ 495300 w 6716268"/>
                <a:gd name="connsiteY14" fmla="*/ 825923 h 1988735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387340 w 6716268"/>
                <a:gd name="connsiteY3" fmla="*/ 822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387340 w 6716268"/>
                <a:gd name="connsiteY3" fmla="*/ 822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716268"/>
                <a:gd name="connsiteY0" fmla="*/ 768011 h 1930823"/>
                <a:gd name="connsiteX1" fmla="*/ 2077212 w 6716268"/>
                <a:gd name="connsiteY1" fmla="*/ 383963 h 1930823"/>
                <a:gd name="connsiteX2" fmla="*/ 3275076 w 6716268"/>
                <a:gd name="connsiteY2" fmla="*/ 539411 h 1930823"/>
                <a:gd name="connsiteX3" fmla="*/ 5082540 w 6716268"/>
                <a:gd name="connsiteY3" fmla="*/ 234611 h 1930823"/>
                <a:gd name="connsiteX4" fmla="*/ 5952490 w 6716268"/>
                <a:gd name="connsiteY4" fmla="*/ 201083 h 1930823"/>
                <a:gd name="connsiteX5" fmla="*/ 5862828 w 6716268"/>
                <a:gd name="connsiteY5" fmla="*/ 472355 h 1930823"/>
                <a:gd name="connsiteX6" fmla="*/ 4474464 w 6716268"/>
                <a:gd name="connsiteY6" fmla="*/ 676571 h 1930823"/>
                <a:gd name="connsiteX7" fmla="*/ 3947160 w 6716268"/>
                <a:gd name="connsiteY7" fmla="*/ 1115483 h 1930823"/>
                <a:gd name="connsiteX8" fmla="*/ 4407408 w 6716268"/>
                <a:gd name="connsiteY8" fmla="*/ 1581827 h 1930823"/>
                <a:gd name="connsiteX9" fmla="*/ 6424930 w 6716268"/>
                <a:gd name="connsiteY9" fmla="*/ 1575731 h 1930823"/>
                <a:gd name="connsiteX10" fmla="*/ 6155436 w 6716268"/>
                <a:gd name="connsiteY10" fmla="*/ 1874435 h 1930823"/>
                <a:gd name="connsiteX11" fmla="*/ 4235196 w 6716268"/>
                <a:gd name="connsiteY11" fmla="*/ 1926251 h 1930823"/>
                <a:gd name="connsiteX12" fmla="*/ 2360676 w 6716268"/>
                <a:gd name="connsiteY12" fmla="*/ 1847003 h 1930823"/>
                <a:gd name="connsiteX13" fmla="*/ 312420 w 6716268"/>
                <a:gd name="connsiteY13" fmla="*/ 1444667 h 1930823"/>
                <a:gd name="connsiteX14" fmla="*/ 495300 w 6716268"/>
                <a:gd name="connsiteY14" fmla="*/ 768011 h 1930823"/>
                <a:gd name="connsiteX0" fmla="*/ 495300 w 6665468"/>
                <a:gd name="connsiteY0" fmla="*/ 768011 h 2147739"/>
                <a:gd name="connsiteX1" fmla="*/ 2077212 w 6665468"/>
                <a:gd name="connsiteY1" fmla="*/ 383963 h 2147739"/>
                <a:gd name="connsiteX2" fmla="*/ 3275076 w 6665468"/>
                <a:gd name="connsiteY2" fmla="*/ 539411 h 2147739"/>
                <a:gd name="connsiteX3" fmla="*/ 5082540 w 6665468"/>
                <a:gd name="connsiteY3" fmla="*/ 234611 h 2147739"/>
                <a:gd name="connsiteX4" fmla="*/ 5952490 w 6665468"/>
                <a:gd name="connsiteY4" fmla="*/ 201083 h 2147739"/>
                <a:gd name="connsiteX5" fmla="*/ 5862828 w 6665468"/>
                <a:gd name="connsiteY5" fmla="*/ 472355 h 2147739"/>
                <a:gd name="connsiteX6" fmla="*/ 4474464 w 6665468"/>
                <a:gd name="connsiteY6" fmla="*/ 676571 h 2147739"/>
                <a:gd name="connsiteX7" fmla="*/ 3947160 w 6665468"/>
                <a:gd name="connsiteY7" fmla="*/ 1115483 h 2147739"/>
                <a:gd name="connsiteX8" fmla="*/ 4407408 w 6665468"/>
                <a:gd name="connsiteY8" fmla="*/ 1581827 h 2147739"/>
                <a:gd name="connsiteX9" fmla="*/ 6424930 w 6665468"/>
                <a:gd name="connsiteY9" fmla="*/ 1575731 h 2147739"/>
                <a:gd name="connsiteX10" fmla="*/ 5850636 w 6665468"/>
                <a:gd name="connsiteY10" fmla="*/ 2103035 h 2147739"/>
                <a:gd name="connsiteX11" fmla="*/ 4235196 w 6665468"/>
                <a:gd name="connsiteY11" fmla="*/ 1926251 h 2147739"/>
                <a:gd name="connsiteX12" fmla="*/ 2360676 w 6665468"/>
                <a:gd name="connsiteY12" fmla="*/ 1847003 h 2147739"/>
                <a:gd name="connsiteX13" fmla="*/ 312420 w 6665468"/>
                <a:gd name="connsiteY13" fmla="*/ 1444667 h 2147739"/>
                <a:gd name="connsiteX14" fmla="*/ 495300 w 66654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676571 h 2147739"/>
                <a:gd name="connsiteX7" fmla="*/ 39471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752771 h 2147739"/>
                <a:gd name="connsiteX7" fmla="*/ 39471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36868"/>
                <a:gd name="connsiteY0" fmla="*/ 768011 h 2147739"/>
                <a:gd name="connsiteX1" fmla="*/ 2077212 w 6436868"/>
                <a:gd name="connsiteY1" fmla="*/ 383963 h 2147739"/>
                <a:gd name="connsiteX2" fmla="*/ 3275076 w 6436868"/>
                <a:gd name="connsiteY2" fmla="*/ 539411 h 2147739"/>
                <a:gd name="connsiteX3" fmla="*/ 5082540 w 6436868"/>
                <a:gd name="connsiteY3" fmla="*/ 234611 h 2147739"/>
                <a:gd name="connsiteX4" fmla="*/ 5952490 w 6436868"/>
                <a:gd name="connsiteY4" fmla="*/ 201083 h 2147739"/>
                <a:gd name="connsiteX5" fmla="*/ 5862828 w 6436868"/>
                <a:gd name="connsiteY5" fmla="*/ 472355 h 2147739"/>
                <a:gd name="connsiteX6" fmla="*/ 4474464 w 6436868"/>
                <a:gd name="connsiteY6" fmla="*/ 752771 h 2147739"/>
                <a:gd name="connsiteX7" fmla="*/ 3794760 w 6436868"/>
                <a:gd name="connsiteY7" fmla="*/ 1115483 h 2147739"/>
                <a:gd name="connsiteX8" fmla="*/ 4407408 w 6436868"/>
                <a:gd name="connsiteY8" fmla="*/ 1581827 h 2147739"/>
                <a:gd name="connsiteX9" fmla="*/ 6196330 w 6436868"/>
                <a:gd name="connsiteY9" fmla="*/ 1651931 h 2147739"/>
                <a:gd name="connsiteX10" fmla="*/ 5850636 w 6436868"/>
                <a:gd name="connsiteY10" fmla="*/ 2103035 h 2147739"/>
                <a:gd name="connsiteX11" fmla="*/ 4235196 w 6436868"/>
                <a:gd name="connsiteY11" fmla="*/ 1926251 h 2147739"/>
                <a:gd name="connsiteX12" fmla="*/ 2360676 w 6436868"/>
                <a:gd name="connsiteY12" fmla="*/ 1847003 h 2147739"/>
                <a:gd name="connsiteX13" fmla="*/ 312420 w 6436868"/>
                <a:gd name="connsiteY13" fmla="*/ 1444667 h 2147739"/>
                <a:gd name="connsiteX14" fmla="*/ 495300 w 6436868"/>
                <a:gd name="connsiteY14" fmla="*/ 768011 h 2147739"/>
                <a:gd name="connsiteX0" fmla="*/ 495300 w 6462268"/>
                <a:gd name="connsiteY0" fmla="*/ 768011 h 2147739"/>
                <a:gd name="connsiteX1" fmla="*/ 2077212 w 6462268"/>
                <a:gd name="connsiteY1" fmla="*/ 383963 h 2147739"/>
                <a:gd name="connsiteX2" fmla="*/ 3275076 w 6462268"/>
                <a:gd name="connsiteY2" fmla="*/ 539411 h 2147739"/>
                <a:gd name="connsiteX3" fmla="*/ 5082540 w 6462268"/>
                <a:gd name="connsiteY3" fmla="*/ 234611 h 2147739"/>
                <a:gd name="connsiteX4" fmla="*/ 5952490 w 6462268"/>
                <a:gd name="connsiteY4" fmla="*/ 201083 h 2147739"/>
                <a:gd name="connsiteX5" fmla="*/ 5862828 w 6462268"/>
                <a:gd name="connsiteY5" fmla="*/ 472355 h 2147739"/>
                <a:gd name="connsiteX6" fmla="*/ 4474464 w 6462268"/>
                <a:gd name="connsiteY6" fmla="*/ 752771 h 2147739"/>
                <a:gd name="connsiteX7" fmla="*/ 3794760 w 6462268"/>
                <a:gd name="connsiteY7" fmla="*/ 1115483 h 2147739"/>
                <a:gd name="connsiteX8" fmla="*/ 4255008 w 6462268"/>
                <a:gd name="connsiteY8" fmla="*/ 1581827 h 2147739"/>
                <a:gd name="connsiteX9" fmla="*/ 6196330 w 6462268"/>
                <a:gd name="connsiteY9" fmla="*/ 1651931 h 2147739"/>
                <a:gd name="connsiteX10" fmla="*/ 5850636 w 6462268"/>
                <a:gd name="connsiteY10" fmla="*/ 2103035 h 2147739"/>
                <a:gd name="connsiteX11" fmla="*/ 4235196 w 6462268"/>
                <a:gd name="connsiteY11" fmla="*/ 1926251 h 2147739"/>
                <a:gd name="connsiteX12" fmla="*/ 2360676 w 6462268"/>
                <a:gd name="connsiteY12" fmla="*/ 1847003 h 2147739"/>
                <a:gd name="connsiteX13" fmla="*/ 312420 w 6462268"/>
                <a:gd name="connsiteY13" fmla="*/ 1444667 h 2147739"/>
                <a:gd name="connsiteX14" fmla="*/ 495300 w 6462268"/>
                <a:gd name="connsiteY14" fmla="*/ 768011 h 214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62268" h="2147739">
                  <a:moveTo>
                    <a:pt x="495300" y="768011"/>
                  </a:moveTo>
                  <a:cubicBezTo>
                    <a:pt x="789432" y="591227"/>
                    <a:pt x="1613916" y="422063"/>
                    <a:pt x="2077212" y="383963"/>
                  </a:cubicBezTo>
                  <a:cubicBezTo>
                    <a:pt x="2540508" y="345863"/>
                    <a:pt x="2774188" y="564303"/>
                    <a:pt x="3275076" y="539411"/>
                  </a:cubicBezTo>
                  <a:cubicBezTo>
                    <a:pt x="3775964" y="514519"/>
                    <a:pt x="4636304" y="290999"/>
                    <a:pt x="5082540" y="234611"/>
                  </a:cubicBezTo>
                  <a:cubicBezTo>
                    <a:pt x="5528776" y="178223"/>
                    <a:pt x="5693232" y="0"/>
                    <a:pt x="5952490" y="201083"/>
                  </a:cubicBezTo>
                  <a:cubicBezTo>
                    <a:pt x="6072895" y="348024"/>
                    <a:pt x="5991310" y="423587"/>
                    <a:pt x="5862828" y="472355"/>
                  </a:cubicBezTo>
                  <a:cubicBezTo>
                    <a:pt x="5598192" y="572803"/>
                    <a:pt x="4880603" y="733237"/>
                    <a:pt x="4474464" y="752771"/>
                  </a:cubicBezTo>
                  <a:cubicBezTo>
                    <a:pt x="4094226" y="771059"/>
                    <a:pt x="3831336" y="977307"/>
                    <a:pt x="3794760" y="1115483"/>
                  </a:cubicBezTo>
                  <a:cubicBezTo>
                    <a:pt x="3758184" y="1253659"/>
                    <a:pt x="3854746" y="1492419"/>
                    <a:pt x="4255008" y="1581827"/>
                  </a:cubicBezTo>
                  <a:cubicBezTo>
                    <a:pt x="4655270" y="1671235"/>
                    <a:pt x="5930392" y="1565063"/>
                    <a:pt x="6196330" y="1651931"/>
                  </a:cubicBezTo>
                  <a:cubicBezTo>
                    <a:pt x="6462268" y="1738799"/>
                    <a:pt x="6164792" y="2070015"/>
                    <a:pt x="5850636" y="2103035"/>
                  </a:cubicBezTo>
                  <a:cubicBezTo>
                    <a:pt x="5821934" y="2147739"/>
                    <a:pt x="4816856" y="1968923"/>
                    <a:pt x="4235196" y="1926251"/>
                  </a:cubicBezTo>
                  <a:cubicBezTo>
                    <a:pt x="3653536" y="1883579"/>
                    <a:pt x="3014472" y="1927267"/>
                    <a:pt x="2360676" y="1847003"/>
                  </a:cubicBezTo>
                  <a:cubicBezTo>
                    <a:pt x="1706880" y="1766739"/>
                    <a:pt x="624840" y="1622975"/>
                    <a:pt x="312420" y="1444667"/>
                  </a:cubicBezTo>
                  <a:cubicBezTo>
                    <a:pt x="0" y="1266359"/>
                    <a:pt x="201168" y="944795"/>
                    <a:pt x="495300" y="768011"/>
                  </a:cubicBezTo>
                  <a:close/>
                </a:path>
              </a:pathLst>
            </a:custGeom>
            <a:gradFill flip="none" rotWithShape="1">
              <a:gsLst>
                <a:gs pos="5000">
                  <a:schemeClr val="accent1">
                    <a:alpha val="0"/>
                  </a:schemeClr>
                </a:gs>
                <a:gs pos="15000">
                  <a:schemeClr val="accent1"/>
                </a:gs>
                <a:gs pos="50000">
                  <a:schemeClr val="accent1"/>
                </a:gs>
                <a:gs pos="75000">
                  <a:schemeClr val="accent1"/>
                </a:gs>
                <a:gs pos="90000">
                  <a:schemeClr val="accent1">
                    <a:alpha val="0"/>
                  </a:schemeClr>
                </a:gs>
              </a:gsLst>
              <a:lin ang="0" scaled="0"/>
              <a:tileRect/>
            </a:gradFill>
            <a:ln cmpd="sng">
              <a:gradFill>
                <a:gsLst>
                  <a:gs pos="5000">
                    <a:schemeClr val="accent1">
                      <a:lumMod val="75000"/>
                      <a:alpha val="0"/>
                    </a:schemeClr>
                  </a:gs>
                  <a:gs pos="1500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75000">
                    <a:schemeClr val="accent1">
                      <a:lumMod val="75000"/>
                    </a:schemeClr>
                  </a:gs>
                  <a:gs pos="90000">
                    <a:schemeClr val="accent1">
                      <a:lumMod val="75000"/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657932" y="4724400"/>
              <a:ext cx="1600090" cy="76200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" name="Block Arc 7"/>
          <p:cNvSpPr/>
          <p:nvPr/>
        </p:nvSpPr>
        <p:spPr bwMode="auto">
          <a:xfrm rot="18566602">
            <a:off x="4899819" y="5433219"/>
            <a:ext cx="881062" cy="6731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lock Arc 8"/>
          <p:cNvSpPr/>
          <p:nvPr/>
        </p:nvSpPr>
        <p:spPr bwMode="auto">
          <a:xfrm rot="2919671">
            <a:off x="4751388" y="4343401"/>
            <a:ext cx="936625" cy="6985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lock Arc 9"/>
          <p:cNvSpPr/>
          <p:nvPr/>
        </p:nvSpPr>
        <p:spPr bwMode="auto">
          <a:xfrm rot="18982388">
            <a:off x="6135689" y="4389438"/>
            <a:ext cx="833437" cy="6731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Block Arc 10"/>
          <p:cNvSpPr/>
          <p:nvPr/>
        </p:nvSpPr>
        <p:spPr bwMode="auto">
          <a:xfrm rot="2919671">
            <a:off x="5928519" y="5407819"/>
            <a:ext cx="906462" cy="6731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/>
        </p:nvSpPr>
        <p:spPr bwMode="auto">
          <a:xfrm>
            <a:off x="6629400" y="4876800"/>
            <a:ext cx="914400" cy="6858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/>
        </p:nvSpPr>
        <p:spPr bwMode="auto">
          <a:xfrm rot="2251495">
            <a:off x="7350125" y="4244975"/>
            <a:ext cx="908050" cy="674688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/>
        </p:nvSpPr>
        <p:spPr bwMode="auto">
          <a:xfrm rot="19039057">
            <a:off x="7419975" y="5502275"/>
            <a:ext cx="928688" cy="673100"/>
          </a:xfrm>
          <a:prstGeom prst="blockArc">
            <a:avLst/>
          </a:prstGeom>
          <a:gradFill flip="none"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0" scaled="0"/>
            <a:tileRect/>
          </a:gra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4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Challenge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After a lazy Sunday and a bit of drinking, the citizens would challenge each other to walk around the city and try to find a path which crossed each bridge exactly once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544888" y="3505200"/>
            <a:ext cx="6462712" cy="3276600"/>
            <a:chOff x="2021332" y="3505200"/>
            <a:chExt cx="6462268" cy="3276600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2021332" y="3505200"/>
              <a:ext cx="6462268" cy="3276600"/>
              <a:chOff x="2021332" y="3429000"/>
              <a:chExt cx="6462268" cy="3276600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2209800" y="3429000"/>
                <a:ext cx="5715000" cy="3276600"/>
              </a:xfrm>
              <a:prstGeom prst="roundRect">
                <a:avLst/>
              </a:prstGeom>
              <a:gradFill flip="none" rotWithShape="1">
                <a:gsLst>
                  <a:gs pos="75000">
                    <a:srgbClr val="92D050"/>
                  </a:gs>
                  <a:gs pos="100000">
                    <a:srgbClr val="92D050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2021332" y="3904572"/>
                <a:ext cx="6462268" cy="2147739"/>
              </a:xfrm>
              <a:custGeom>
                <a:avLst/>
                <a:gdLst>
                  <a:gd name="connsiteX0" fmla="*/ 495300 w 6502908"/>
                  <a:gd name="connsiteY0" fmla="*/ 480060 h 1790700"/>
                  <a:gd name="connsiteX1" fmla="*/ 2077212 w 6502908"/>
                  <a:gd name="connsiteY1" fmla="*/ 96012 h 1790700"/>
                  <a:gd name="connsiteX2" fmla="*/ 3275076 w 6502908"/>
                  <a:gd name="connsiteY2" fmla="*/ 251460 h 1790700"/>
                  <a:gd name="connsiteX3" fmla="*/ 5844540 w 6502908"/>
                  <a:gd name="connsiteY3" fmla="*/ 22860 h 1790700"/>
                  <a:gd name="connsiteX4" fmla="*/ 6320028 w 6502908"/>
                  <a:gd name="connsiteY4" fmla="*/ 260604 h 1790700"/>
                  <a:gd name="connsiteX5" fmla="*/ 6155436 w 6502908"/>
                  <a:gd name="connsiteY5" fmla="*/ 1586484 h 1790700"/>
                  <a:gd name="connsiteX6" fmla="*/ 4235196 w 6502908"/>
                  <a:gd name="connsiteY6" fmla="*/ 1485900 h 1790700"/>
                  <a:gd name="connsiteX7" fmla="*/ 2360676 w 6502908"/>
                  <a:gd name="connsiteY7" fmla="*/ 1559052 h 1790700"/>
                  <a:gd name="connsiteX8" fmla="*/ 312420 w 6502908"/>
                  <a:gd name="connsiteY8" fmla="*/ 1156716 h 1790700"/>
                  <a:gd name="connsiteX9" fmla="*/ 495300 w 6502908"/>
                  <a:gd name="connsiteY9" fmla="*/ 480060 h 1790700"/>
                  <a:gd name="connsiteX0" fmla="*/ 495300 w 6599174"/>
                  <a:gd name="connsiteY0" fmla="*/ 458724 h 1722628"/>
                  <a:gd name="connsiteX1" fmla="*/ 2077212 w 6599174"/>
                  <a:gd name="connsiteY1" fmla="*/ 74676 h 1722628"/>
                  <a:gd name="connsiteX2" fmla="*/ 3275076 w 6599174"/>
                  <a:gd name="connsiteY2" fmla="*/ 230124 h 1722628"/>
                  <a:gd name="connsiteX3" fmla="*/ 5844540 w 6599174"/>
                  <a:gd name="connsiteY3" fmla="*/ 1524 h 1722628"/>
                  <a:gd name="connsiteX4" fmla="*/ 6320028 w 6599174"/>
                  <a:gd name="connsiteY4" fmla="*/ 239268 h 1722628"/>
                  <a:gd name="connsiteX5" fmla="*/ 4169664 w 6599174"/>
                  <a:gd name="connsiteY5" fmla="*/ 519684 h 1722628"/>
                  <a:gd name="connsiteX6" fmla="*/ 6155436 w 6599174"/>
                  <a:gd name="connsiteY6" fmla="*/ 1565148 h 1722628"/>
                  <a:gd name="connsiteX7" fmla="*/ 4235196 w 6599174"/>
                  <a:gd name="connsiteY7" fmla="*/ 1464564 h 1722628"/>
                  <a:gd name="connsiteX8" fmla="*/ 2360676 w 6599174"/>
                  <a:gd name="connsiteY8" fmla="*/ 1537716 h 1722628"/>
                  <a:gd name="connsiteX9" fmla="*/ 312420 w 6599174"/>
                  <a:gd name="connsiteY9" fmla="*/ 1135380 h 1722628"/>
                  <a:gd name="connsiteX10" fmla="*/ 495300 w 6599174"/>
                  <a:gd name="connsiteY10" fmla="*/ 458724 h 1722628"/>
                  <a:gd name="connsiteX0" fmla="*/ 495300 w 6599174"/>
                  <a:gd name="connsiteY0" fmla="*/ 458724 h 1635252"/>
                  <a:gd name="connsiteX1" fmla="*/ 2077212 w 6599174"/>
                  <a:gd name="connsiteY1" fmla="*/ 74676 h 1635252"/>
                  <a:gd name="connsiteX2" fmla="*/ 3275076 w 6599174"/>
                  <a:gd name="connsiteY2" fmla="*/ 230124 h 1635252"/>
                  <a:gd name="connsiteX3" fmla="*/ 5844540 w 6599174"/>
                  <a:gd name="connsiteY3" fmla="*/ 1524 h 1635252"/>
                  <a:gd name="connsiteX4" fmla="*/ 6320028 w 6599174"/>
                  <a:gd name="connsiteY4" fmla="*/ 239268 h 1635252"/>
                  <a:gd name="connsiteX5" fmla="*/ 4169664 w 6599174"/>
                  <a:gd name="connsiteY5" fmla="*/ 519684 h 1635252"/>
                  <a:gd name="connsiteX6" fmla="*/ 4255008 w 6599174"/>
                  <a:gd name="connsiteY6" fmla="*/ 1043940 h 1635252"/>
                  <a:gd name="connsiteX7" fmla="*/ 6155436 w 6599174"/>
                  <a:gd name="connsiteY7" fmla="*/ 1565148 h 1635252"/>
                  <a:gd name="connsiteX8" fmla="*/ 4235196 w 6599174"/>
                  <a:gd name="connsiteY8" fmla="*/ 1464564 h 1635252"/>
                  <a:gd name="connsiteX9" fmla="*/ 2360676 w 6599174"/>
                  <a:gd name="connsiteY9" fmla="*/ 1537716 h 1635252"/>
                  <a:gd name="connsiteX10" fmla="*/ 312420 w 6599174"/>
                  <a:gd name="connsiteY10" fmla="*/ 1135380 h 1635252"/>
                  <a:gd name="connsiteX11" fmla="*/ 495300 w 6599174"/>
                  <a:gd name="connsiteY11" fmla="*/ 458724 h 1635252"/>
                  <a:gd name="connsiteX0" fmla="*/ 495300 w 6599174"/>
                  <a:gd name="connsiteY0" fmla="*/ 458724 h 1635252"/>
                  <a:gd name="connsiteX1" fmla="*/ 2077212 w 6599174"/>
                  <a:gd name="connsiteY1" fmla="*/ 74676 h 1635252"/>
                  <a:gd name="connsiteX2" fmla="*/ 3275076 w 6599174"/>
                  <a:gd name="connsiteY2" fmla="*/ 230124 h 1635252"/>
                  <a:gd name="connsiteX3" fmla="*/ 5844540 w 6599174"/>
                  <a:gd name="connsiteY3" fmla="*/ 1524 h 1635252"/>
                  <a:gd name="connsiteX4" fmla="*/ 6320028 w 6599174"/>
                  <a:gd name="connsiteY4" fmla="*/ 239268 h 1635252"/>
                  <a:gd name="connsiteX5" fmla="*/ 4169664 w 6599174"/>
                  <a:gd name="connsiteY5" fmla="*/ 367284 h 1635252"/>
                  <a:gd name="connsiteX6" fmla="*/ 4255008 w 6599174"/>
                  <a:gd name="connsiteY6" fmla="*/ 1043940 h 1635252"/>
                  <a:gd name="connsiteX7" fmla="*/ 6155436 w 6599174"/>
                  <a:gd name="connsiteY7" fmla="*/ 1565148 h 1635252"/>
                  <a:gd name="connsiteX8" fmla="*/ 4235196 w 6599174"/>
                  <a:gd name="connsiteY8" fmla="*/ 1464564 h 1635252"/>
                  <a:gd name="connsiteX9" fmla="*/ 2360676 w 6599174"/>
                  <a:gd name="connsiteY9" fmla="*/ 1537716 h 1635252"/>
                  <a:gd name="connsiteX10" fmla="*/ 312420 w 6599174"/>
                  <a:gd name="connsiteY10" fmla="*/ 1135380 h 1635252"/>
                  <a:gd name="connsiteX11" fmla="*/ 495300 w 6599174"/>
                  <a:gd name="connsiteY11" fmla="*/ 458724 h 1635252"/>
                  <a:gd name="connsiteX0" fmla="*/ 495300 w 6599174"/>
                  <a:gd name="connsiteY0" fmla="*/ 458724 h 1609852"/>
                  <a:gd name="connsiteX1" fmla="*/ 2077212 w 6599174"/>
                  <a:gd name="connsiteY1" fmla="*/ 74676 h 1609852"/>
                  <a:gd name="connsiteX2" fmla="*/ 3275076 w 6599174"/>
                  <a:gd name="connsiteY2" fmla="*/ 230124 h 1609852"/>
                  <a:gd name="connsiteX3" fmla="*/ 5844540 w 6599174"/>
                  <a:gd name="connsiteY3" fmla="*/ 1524 h 1609852"/>
                  <a:gd name="connsiteX4" fmla="*/ 6320028 w 6599174"/>
                  <a:gd name="connsiteY4" fmla="*/ 239268 h 1609852"/>
                  <a:gd name="connsiteX5" fmla="*/ 4169664 w 6599174"/>
                  <a:gd name="connsiteY5" fmla="*/ 367284 h 1609852"/>
                  <a:gd name="connsiteX6" fmla="*/ 4255008 w 6599174"/>
                  <a:gd name="connsiteY6" fmla="*/ 1196340 h 1609852"/>
                  <a:gd name="connsiteX7" fmla="*/ 6155436 w 6599174"/>
                  <a:gd name="connsiteY7" fmla="*/ 1565148 h 1609852"/>
                  <a:gd name="connsiteX8" fmla="*/ 4235196 w 6599174"/>
                  <a:gd name="connsiteY8" fmla="*/ 1464564 h 1609852"/>
                  <a:gd name="connsiteX9" fmla="*/ 2360676 w 6599174"/>
                  <a:gd name="connsiteY9" fmla="*/ 1537716 h 1609852"/>
                  <a:gd name="connsiteX10" fmla="*/ 312420 w 6599174"/>
                  <a:gd name="connsiteY10" fmla="*/ 1135380 h 1609852"/>
                  <a:gd name="connsiteX11" fmla="*/ 495300 w 65991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2550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2550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2550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367284 h 1609852"/>
                  <a:gd name="connsiteX6" fmla="*/ 42550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2550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35252"/>
                  <a:gd name="connsiteX1" fmla="*/ 2077212 w 6586474"/>
                  <a:gd name="connsiteY1" fmla="*/ 74676 h 1635252"/>
                  <a:gd name="connsiteX2" fmla="*/ 3275076 w 6586474"/>
                  <a:gd name="connsiteY2" fmla="*/ 230124 h 1635252"/>
                  <a:gd name="connsiteX3" fmla="*/ 5844540 w 6586474"/>
                  <a:gd name="connsiteY3" fmla="*/ 1524 h 1635252"/>
                  <a:gd name="connsiteX4" fmla="*/ 6320028 w 6586474"/>
                  <a:gd name="connsiteY4" fmla="*/ 239268 h 1635252"/>
                  <a:gd name="connsiteX5" fmla="*/ 4245864 w 6586474"/>
                  <a:gd name="connsiteY5" fmla="*/ 519684 h 1635252"/>
                  <a:gd name="connsiteX6" fmla="*/ 4255008 w 6586474"/>
                  <a:gd name="connsiteY6" fmla="*/ 1043940 h 1635252"/>
                  <a:gd name="connsiteX7" fmla="*/ 6155436 w 6586474"/>
                  <a:gd name="connsiteY7" fmla="*/ 1565148 h 1635252"/>
                  <a:gd name="connsiteX8" fmla="*/ 4235196 w 6586474"/>
                  <a:gd name="connsiteY8" fmla="*/ 1464564 h 1635252"/>
                  <a:gd name="connsiteX9" fmla="*/ 2360676 w 6586474"/>
                  <a:gd name="connsiteY9" fmla="*/ 1537716 h 1635252"/>
                  <a:gd name="connsiteX10" fmla="*/ 312420 w 6586474"/>
                  <a:gd name="connsiteY10" fmla="*/ 1135380 h 1635252"/>
                  <a:gd name="connsiteX11" fmla="*/ 495300 w 6586474"/>
                  <a:gd name="connsiteY11" fmla="*/ 458724 h 1635252"/>
                  <a:gd name="connsiteX0" fmla="*/ 495300 w 6586474"/>
                  <a:gd name="connsiteY0" fmla="*/ 458724 h 1635252"/>
                  <a:gd name="connsiteX1" fmla="*/ 2077212 w 6586474"/>
                  <a:gd name="connsiteY1" fmla="*/ 74676 h 1635252"/>
                  <a:gd name="connsiteX2" fmla="*/ 3275076 w 6586474"/>
                  <a:gd name="connsiteY2" fmla="*/ 230124 h 1635252"/>
                  <a:gd name="connsiteX3" fmla="*/ 5844540 w 6586474"/>
                  <a:gd name="connsiteY3" fmla="*/ 1524 h 1635252"/>
                  <a:gd name="connsiteX4" fmla="*/ 6320028 w 6586474"/>
                  <a:gd name="connsiteY4" fmla="*/ 239268 h 1635252"/>
                  <a:gd name="connsiteX5" fmla="*/ 4245864 w 6586474"/>
                  <a:gd name="connsiteY5" fmla="*/ 519684 h 1635252"/>
                  <a:gd name="connsiteX6" fmla="*/ 4255008 w 6586474"/>
                  <a:gd name="connsiteY6" fmla="*/ 1043940 h 1635252"/>
                  <a:gd name="connsiteX7" fmla="*/ 6155436 w 6586474"/>
                  <a:gd name="connsiteY7" fmla="*/ 1565148 h 1635252"/>
                  <a:gd name="connsiteX8" fmla="*/ 4235196 w 6586474"/>
                  <a:gd name="connsiteY8" fmla="*/ 1464564 h 1635252"/>
                  <a:gd name="connsiteX9" fmla="*/ 2360676 w 6586474"/>
                  <a:gd name="connsiteY9" fmla="*/ 1537716 h 1635252"/>
                  <a:gd name="connsiteX10" fmla="*/ 312420 w 6586474"/>
                  <a:gd name="connsiteY10" fmla="*/ 1135380 h 1635252"/>
                  <a:gd name="connsiteX11" fmla="*/ 495300 w 6586474"/>
                  <a:gd name="connsiteY11" fmla="*/ 458724 h 16352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4074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86474"/>
                  <a:gd name="connsiteY0" fmla="*/ 458724 h 1609852"/>
                  <a:gd name="connsiteX1" fmla="*/ 2077212 w 6586474"/>
                  <a:gd name="connsiteY1" fmla="*/ 74676 h 1609852"/>
                  <a:gd name="connsiteX2" fmla="*/ 3275076 w 6586474"/>
                  <a:gd name="connsiteY2" fmla="*/ 230124 h 1609852"/>
                  <a:gd name="connsiteX3" fmla="*/ 5844540 w 6586474"/>
                  <a:gd name="connsiteY3" fmla="*/ 1524 h 1609852"/>
                  <a:gd name="connsiteX4" fmla="*/ 6320028 w 6586474"/>
                  <a:gd name="connsiteY4" fmla="*/ 239268 h 1609852"/>
                  <a:gd name="connsiteX5" fmla="*/ 4245864 w 6586474"/>
                  <a:gd name="connsiteY5" fmla="*/ 519684 h 1609852"/>
                  <a:gd name="connsiteX6" fmla="*/ 4407408 w 6586474"/>
                  <a:gd name="connsiteY6" fmla="*/ 1196340 h 1609852"/>
                  <a:gd name="connsiteX7" fmla="*/ 6155436 w 6586474"/>
                  <a:gd name="connsiteY7" fmla="*/ 1565148 h 1609852"/>
                  <a:gd name="connsiteX8" fmla="*/ 4235196 w 6586474"/>
                  <a:gd name="connsiteY8" fmla="*/ 1464564 h 1609852"/>
                  <a:gd name="connsiteX9" fmla="*/ 2360676 w 6586474"/>
                  <a:gd name="connsiteY9" fmla="*/ 1537716 h 1609852"/>
                  <a:gd name="connsiteX10" fmla="*/ 312420 w 6586474"/>
                  <a:gd name="connsiteY10" fmla="*/ 1135380 h 1609852"/>
                  <a:gd name="connsiteX11" fmla="*/ 495300 w 6586474"/>
                  <a:gd name="connsiteY11" fmla="*/ 458724 h 1609852"/>
                  <a:gd name="connsiteX0" fmla="*/ 495300 w 6561074"/>
                  <a:gd name="connsiteY0" fmla="*/ 458724 h 1609852"/>
                  <a:gd name="connsiteX1" fmla="*/ 2077212 w 6561074"/>
                  <a:gd name="connsiteY1" fmla="*/ 74676 h 1609852"/>
                  <a:gd name="connsiteX2" fmla="*/ 3275076 w 6561074"/>
                  <a:gd name="connsiteY2" fmla="*/ 230124 h 1609852"/>
                  <a:gd name="connsiteX3" fmla="*/ 5844540 w 6561074"/>
                  <a:gd name="connsiteY3" fmla="*/ 1524 h 1609852"/>
                  <a:gd name="connsiteX4" fmla="*/ 6320028 w 6561074"/>
                  <a:gd name="connsiteY4" fmla="*/ 239268 h 1609852"/>
                  <a:gd name="connsiteX5" fmla="*/ 4398264 w 6561074"/>
                  <a:gd name="connsiteY5" fmla="*/ 519684 h 1609852"/>
                  <a:gd name="connsiteX6" fmla="*/ 4407408 w 6561074"/>
                  <a:gd name="connsiteY6" fmla="*/ 1196340 h 1609852"/>
                  <a:gd name="connsiteX7" fmla="*/ 6155436 w 6561074"/>
                  <a:gd name="connsiteY7" fmla="*/ 1565148 h 1609852"/>
                  <a:gd name="connsiteX8" fmla="*/ 4235196 w 6561074"/>
                  <a:gd name="connsiteY8" fmla="*/ 1464564 h 1609852"/>
                  <a:gd name="connsiteX9" fmla="*/ 2360676 w 6561074"/>
                  <a:gd name="connsiteY9" fmla="*/ 1537716 h 1609852"/>
                  <a:gd name="connsiteX10" fmla="*/ 312420 w 6561074"/>
                  <a:gd name="connsiteY10" fmla="*/ 1135380 h 1609852"/>
                  <a:gd name="connsiteX11" fmla="*/ 495300 w 6561074"/>
                  <a:gd name="connsiteY11" fmla="*/ 458724 h 1609852"/>
                  <a:gd name="connsiteX0" fmla="*/ 495300 w 6535674"/>
                  <a:gd name="connsiteY0" fmla="*/ 458724 h 1609852"/>
                  <a:gd name="connsiteX1" fmla="*/ 2077212 w 6535674"/>
                  <a:gd name="connsiteY1" fmla="*/ 74676 h 1609852"/>
                  <a:gd name="connsiteX2" fmla="*/ 3275076 w 6535674"/>
                  <a:gd name="connsiteY2" fmla="*/ 230124 h 1609852"/>
                  <a:gd name="connsiteX3" fmla="*/ 5844540 w 6535674"/>
                  <a:gd name="connsiteY3" fmla="*/ 1524 h 1609852"/>
                  <a:gd name="connsiteX4" fmla="*/ 6320028 w 6535674"/>
                  <a:gd name="connsiteY4" fmla="*/ 239268 h 1609852"/>
                  <a:gd name="connsiteX5" fmla="*/ 4550664 w 6535674"/>
                  <a:gd name="connsiteY5" fmla="*/ 367284 h 1609852"/>
                  <a:gd name="connsiteX6" fmla="*/ 4407408 w 6535674"/>
                  <a:gd name="connsiteY6" fmla="*/ 1196340 h 1609852"/>
                  <a:gd name="connsiteX7" fmla="*/ 6155436 w 6535674"/>
                  <a:gd name="connsiteY7" fmla="*/ 1565148 h 1609852"/>
                  <a:gd name="connsiteX8" fmla="*/ 4235196 w 6535674"/>
                  <a:gd name="connsiteY8" fmla="*/ 1464564 h 1609852"/>
                  <a:gd name="connsiteX9" fmla="*/ 2360676 w 6535674"/>
                  <a:gd name="connsiteY9" fmla="*/ 1537716 h 1609852"/>
                  <a:gd name="connsiteX10" fmla="*/ 312420 w 6535674"/>
                  <a:gd name="connsiteY10" fmla="*/ 1135380 h 1609852"/>
                  <a:gd name="connsiteX11" fmla="*/ 495300 w 6535674"/>
                  <a:gd name="connsiteY11" fmla="*/ 458724 h 1609852"/>
                  <a:gd name="connsiteX0" fmla="*/ 495300 w 6535674"/>
                  <a:gd name="connsiteY0" fmla="*/ 458724 h 1609852"/>
                  <a:gd name="connsiteX1" fmla="*/ 2077212 w 6535674"/>
                  <a:gd name="connsiteY1" fmla="*/ 74676 h 1609852"/>
                  <a:gd name="connsiteX2" fmla="*/ 3275076 w 6535674"/>
                  <a:gd name="connsiteY2" fmla="*/ 230124 h 1609852"/>
                  <a:gd name="connsiteX3" fmla="*/ 5844540 w 6535674"/>
                  <a:gd name="connsiteY3" fmla="*/ 1524 h 1609852"/>
                  <a:gd name="connsiteX4" fmla="*/ 6320028 w 6535674"/>
                  <a:gd name="connsiteY4" fmla="*/ 239268 h 1609852"/>
                  <a:gd name="connsiteX5" fmla="*/ 4550664 w 6535674"/>
                  <a:gd name="connsiteY5" fmla="*/ 367284 h 1609852"/>
                  <a:gd name="connsiteX6" fmla="*/ 3947160 w 6535674"/>
                  <a:gd name="connsiteY6" fmla="*/ 806196 h 1609852"/>
                  <a:gd name="connsiteX7" fmla="*/ 4407408 w 6535674"/>
                  <a:gd name="connsiteY7" fmla="*/ 1196340 h 1609852"/>
                  <a:gd name="connsiteX8" fmla="*/ 6155436 w 6535674"/>
                  <a:gd name="connsiteY8" fmla="*/ 1565148 h 1609852"/>
                  <a:gd name="connsiteX9" fmla="*/ 4235196 w 6535674"/>
                  <a:gd name="connsiteY9" fmla="*/ 1464564 h 1609852"/>
                  <a:gd name="connsiteX10" fmla="*/ 2360676 w 6535674"/>
                  <a:gd name="connsiteY10" fmla="*/ 1537716 h 1609852"/>
                  <a:gd name="connsiteX11" fmla="*/ 312420 w 6535674"/>
                  <a:gd name="connsiteY11" fmla="*/ 1135380 h 1609852"/>
                  <a:gd name="connsiteX12" fmla="*/ 495300 w 6535674"/>
                  <a:gd name="connsiteY12" fmla="*/ 458724 h 1609852"/>
                  <a:gd name="connsiteX0" fmla="*/ 495300 w 6535674"/>
                  <a:gd name="connsiteY0" fmla="*/ 458724 h 1609852"/>
                  <a:gd name="connsiteX1" fmla="*/ 2077212 w 6535674"/>
                  <a:gd name="connsiteY1" fmla="*/ 74676 h 1609852"/>
                  <a:gd name="connsiteX2" fmla="*/ 3275076 w 6535674"/>
                  <a:gd name="connsiteY2" fmla="*/ 230124 h 1609852"/>
                  <a:gd name="connsiteX3" fmla="*/ 5844540 w 6535674"/>
                  <a:gd name="connsiteY3" fmla="*/ 1524 h 1609852"/>
                  <a:gd name="connsiteX4" fmla="*/ 6320028 w 6535674"/>
                  <a:gd name="connsiteY4" fmla="*/ 239268 h 1609852"/>
                  <a:gd name="connsiteX5" fmla="*/ 4550664 w 6535674"/>
                  <a:gd name="connsiteY5" fmla="*/ 367284 h 1609852"/>
                  <a:gd name="connsiteX6" fmla="*/ 3947160 w 6535674"/>
                  <a:gd name="connsiteY6" fmla="*/ 806196 h 1609852"/>
                  <a:gd name="connsiteX7" fmla="*/ 4559808 w 6535674"/>
                  <a:gd name="connsiteY7" fmla="*/ 1196340 h 1609852"/>
                  <a:gd name="connsiteX8" fmla="*/ 6155436 w 6535674"/>
                  <a:gd name="connsiteY8" fmla="*/ 1565148 h 1609852"/>
                  <a:gd name="connsiteX9" fmla="*/ 4235196 w 6535674"/>
                  <a:gd name="connsiteY9" fmla="*/ 1464564 h 1609852"/>
                  <a:gd name="connsiteX10" fmla="*/ 2360676 w 6535674"/>
                  <a:gd name="connsiteY10" fmla="*/ 1537716 h 1609852"/>
                  <a:gd name="connsiteX11" fmla="*/ 312420 w 6535674"/>
                  <a:gd name="connsiteY11" fmla="*/ 1135380 h 1609852"/>
                  <a:gd name="connsiteX12" fmla="*/ 495300 w 6535674"/>
                  <a:gd name="connsiteY12" fmla="*/ 458724 h 1609852"/>
                  <a:gd name="connsiteX0" fmla="*/ 495300 w 6535674"/>
                  <a:gd name="connsiteY0" fmla="*/ 458724 h 1609852"/>
                  <a:gd name="connsiteX1" fmla="*/ 2077212 w 6535674"/>
                  <a:gd name="connsiteY1" fmla="*/ 74676 h 1609852"/>
                  <a:gd name="connsiteX2" fmla="*/ 3275076 w 6535674"/>
                  <a:gd name="connsiteY2" fmla="*/ 230124 h 1609852"/>
                  <a:gd name="connsiteX3" fmla="*/ 5844540 w 6535674"/>
                  <a:gd name="connsiteY3" fmla="*/ 1524 h 1609852"/>
                  <a:gd name="connsiteX4" fmla="*/ 6320028 w 6535674"/>
                  <a:gd name="connsiteY4" fmla="*/ 239268 h 1609852"/>
                  <a:gd name="connsiteX5" fmla="*/ 4550664 w 6535674"/>
                  <a:gd name="connsiteY5" fmla="*/ 367284 h 1609852"/>
                  <a:gd name="connsiteX6" fmla="*/ 3947160 w 6535674"/>
                  <a:gd name="connsiteY6" fmla="*/ 806196 h 1609852"/>
                  <a:gd name="connsiteX7" fmla="*/ 4559808 w 6535674"/>
                  <a:gd name="connsiteY7" fmla="*/ 1196340 h 1609852"/>
                  <a:gd name="connsiteX8" fmla="*/ 6155436 w 6535674"/>
                  <a:gd name="connsiteY8" fmla="*/ 1565148 h 1609852"/>
                  <a:gd name="connsiteX9" fmla="*/ 4235196 w 6535674"/>
                  <a:gd name="connsiteY9" fmla="*/ 1464564 h 1609852"/>
                  <a:gd name="connsiteX10" fmla="*/ 2360676 w 6535674"/>
                  <a:gd name="connsiteY10" fmla="*/ 1537716 h 1609852"/>
                  <a:gd name="connsiteX11" fmla="*/ 312420 w 6535674"/>
                  <a:gd name="connsiteY11" fmla="*/ 1135380 h 1609852"/>
                  <a:gd name="connsiteX12" fmla="*/ 495300 w 6535674"/>
                  <a:gd name="connsiteY12" fmla="*/ 458724 h 1609852"/>
                  <a:gd name="connsiteX0" fmla="*/ 495300 w 6535674"/>
                  <a:gd name="connsiteY0" fmla="*/ 687324 h 1838452"/>
                  <a:gd name="connsiteX1" fmla="*/ 2077212 w 6535674"/>
                  <a:gd name="connsiteY1" fmla="*/ 303276 h 1838452"/>
                  <a:gd name="connsiteX2" fmla="*/ 3275076 w 6535674"/>
                  <a:gd name="connsiteY2" fmla="*/ 458724 h 1838452"/>
                  <a:gd name="connsiteX3" fmla="*/ 5844540 w 6535674"/>
                  <a:gd name="connsiteY3" fmla="*/ 1524 h 1838452"/>
                  <a:gd name="connsiteX4" fmla="*/ 6320028 w 6535674"/>
                  <a:gd name="connsiteY4" fmla="*/ 467868 h 1838452"/>
                  <a:gd name="connsiteX5" fmla="*/ 4550664 w 6535674"/>
                  <a:gd name="connsiteY5" fmla="*/ 595884 h 1838452"/>
                  <a:gd name="connsiteX6" fmla="*/ 3947160 w 6535674"/>
                  <a:gd name="connsiteY6" fmla="*/ 1034796 h 1838452"/>
                  <a:gd name="connsiteX7" fmla="*/ 4559808 w 6535674"/>
                  <a:gd name="connsiteY7" fmla="*/ 1424940 h 1838452"/>
                  <a:gd name="connsiteX8" fmla="*/ 6155436 w 6535674"/>
                  <a:gd name="connsiteY8" fmla="*/ 1793748 h 1838452"/>
                  <a:gd name="connsiteX9" fmla="*/ 4235196 w 6535674"/>
                  <a:gd name="connsiteY9" fmla="*/ 1693164 h 1838452"/>
                  <a:gd name="connsiteX10" fmla="*/ 2360676 w 6535674"/>
                  <a:gd name="connsiteY10" fmla="*/ 1766316 h 1838452"/>
                  <a:gd name="connsiteX11" fmla="*/ 312420 w 6535674"/>
                  <a:gd name="connsiteY11" fmla="*/ 1363980 h 1838452"/>
                  <a:gd name="connsiteX12" fmla="*/ 495300 w 6535674"/>
                  <a:gd name="connsiteY12" fmla="*/ 687324 h 1838452"/>
                  <a:gd name="connsiteX0" fmla="*/ 495300 w 6535674"/>
                  <a:gd name="connsiteY0" fmla="*/ 687324 h 1850136"/>
                  <a:gd name="connsiteX1" fmla="*/ 2077212 w 6535674"/>
                  <a:gd name="connsiteY1" fmla="*/ 303276 h 1850136"/>
                  <a:gd name="connsiteX2" fmla="*/ 3275076 w 6535674"/>
                  <a:gd name="connsiteY2" fmla="*/ 458724 h 1850136"/>
                  <a:gd name="connsiteX3" fmla="*/ 5844540 w 6535674"/>
                  <a:gd name="connsiteY3" fmla="*/ 1524 h 1850136"/>
                  <a:gd name="connsiteX4" fmla="*/ 6320028 w 6535674"/>
                  <a:gd name="connsiteY4" fmla="*/ 467868 h 1850136"/>
                  <a:gd name="connsiteX5" fmla="*/ 4550664 w 6535674"/>
                  <a:gd name="connsiteY5" fmla="*/ 595884 h 1850136"/>
                  <a:gd name="connsiteX6" fmla="*/ 3947160 w 6535674"/>
                  <a:gd name="connsiteY6" fmla="*/ 1034796 h 1850136"/>
                  <a:gd name="connsiteX7" fmla="*/ 4559808 w 6535674"/>
                  <a:gd name="connsiteY7" fmla="*/ 1424940 h 1850136"/>
                  <a:gd name="connsiteX8" fmla="*/ 6155436 w 6535674"/>
                  <a:gd name="connsiteY8" fmla="*/ 1793748 h 1850136"/>
                  <a:gd name="connsiteX9" fmla="*/ 4235196 w 6535674"/>
                  <a:gd name="connsiteY9" fmla="*/ 1845564 h 1850136"/>
                  <a:gd name="connsiteX10" fmla="*/ 2360676 w 6535674"/>
                  <a:gd name="connsiteY10" fmla="*/ 1766316 h 1850136"/>
                  <a:gd name="connsiteX11" fmla="*/ 312420 w 6535674"/>
                  <a:gd name="connsiteY11" fmla="*/ 1363980 h 1850136"/>
                  <a:gd name="connsiteX12" fmla="*/ 495300 w 6535674"/>
                  <a:gd name="connsiteY12" fmla="*/ 687324 h 1850136"/>
                  <a:gd name="connsiteX0" fmla="*/ 495300 w 6535674"/>
                  <a:gd name="connsiteY0" fmla="*/ 687324 h 1850136"/>
                  <a:gd name="connsiteX1" fmla="*/ 2077212 w 6535674"/>
                  <a:gd name="connsiteY1" fmla="*/ 303276 h 1850136"/>
                  <a:gd name="connsiteX2" fmla="*/ 3275076 w 6535674"/>
                  <a:gd name="connsiteY2" fmla="*/ 458724 h 1850136"/>
                  <a:gd name="connsiteX3" fmla="*/ 5844540 w 6535674"/>
                  <a:gd name="connsiteY3" fmla="*/ 1524 h 1850136"/>
                  <a:gd name="connsiteX4" fmla="*/ 6320028 w 6535674"/>
                  <a:gd name="connsiteY4" fmla="*/ 467868 h 1850136"/>
                  <a:gd name="connsiteX5" fmla="*/ 4550664 w 6535674"/>
                  <a:gd name="connsiteY5" fmla="*/ 595884 h 1850136"/>
                  <a:gd name="connsiteX6" fmla="*/ 3947160 w 6535674"/>
                  <a:gd name="connsiteY6" fmla="*/ 1034796 h 1850136"/>
                  <a:gd name="connsiteX7" fmla="*/ 4407408 w 6535674"/>
                  <a:gd name="connsiteY7" fmla="*/ 1501140 h 1850136"/>
                  <a:gd name="connsiteX8" fmla="*/ 6155436 w 6535674"/>
                  <a:gd name="connsiteY8" fmla="*/ 1793748 h 1850136"/>
                  <a:gd name="connsiteX9" fmla="*/ 4235196 w 6535674"/>
                  <a:gd name="connsiteY9" fmla="*/ 1845564 h 1850136"/>
                  <a:gd name="connsiteX10" fmla="*/ 2360676 w 6535674"/>
                  <a:gd name="connsiteY10" fmla="*/ 1766316 h 1850136"/>
                  <a:gd name="connsiteX11" fmla="*/ 312420 w 6535674"/>
                  <a:gd name="connsiteY11" fmla="*/ 1363980 h 1850136"/>
                  <a:gd name="connsiteX12" fmla="*/ 495300 w 6535674"/>
                  <a:gd name="connsiteY12" fmla="*/ 687324 h 1850136"/>
                  <a:gd name="connsiteX0" fmla="*/ 495300 w 6573774"/>
                  <a:gd name="connsiteY0" fmla="*/ 687324 h 1850136"/>
                  <a:gd name="connsiteX1" fmla="*/ 2077212 w 6573774"/>
                  <a:gd name="connsiteY1" fmla="*/ 303276 h 1850136"/>
                  <a:gd name="connsiteX2" fmla="*/ 3275076 w 6573774"/>
                  <a:gd name="connsiteY2" fmla="*/ 458724 h 1850136"/>
                  <a:gd name="connsiteX3" fmla="*/ 5844540 w 6573774"/>
                  <a:gd name="connsiteY3" fmla="*/ 1524 h 1850136"/>
                  <a:gd name="connsiteX4" fmla="*/ 6320028 w 6573774"/>
                  <a:gd name="connsiteY4" fmla="*/ 467868 h 1850136"/>
                  <a:gd name="connsiteX5" fmla="*/ 4322064 w 6573774"/>
                  <a:gd name="connsiteY5" fmla="*/ 595884 h 1850136"/>
                  <a:gd name="connsiteX6" fmla="*/ 3947160 w 6573774"/>
                  <a:gd name="connsiteY6" fmla="*/ 1034796 h 1850136"/>
                  <a:gd name="connsiteX7" fmla="*/ 4407408 w 6573774"/>
                  <a:gd name="connsiteY7" fmla="*/ 1501140 h 1850136"/>
                  <a:gd name="connsiteX8" fmla="*/ 6155436 w 6573774"/>
                  <a:gd name="connsiteY8" fmla="*/ 1793748 h 1850136"/>
                  <a:gd name="connsiteX9" fmla="*/ 4235196 w 6573774"/>
                  <a:gd name="connsiteY9" fmla="*/ 1845564 h 1850136"/>
                  <a:gd name="connsiteX10" fmla="*/ 2360676 w 6573774"/>
                  <a:gd name="connsiteY10" fmla="*/ 1766316 h 1850136"/>
                  <a:gd name="connsiteX11" fmla="*/ 312420 w 6573774"/>
                  <a:gd name="connsiteY11" fmla="*/ 1363980 h 1850136"/>
                  <a:gd name="connsiteX12" fmla="*/ 495300 w 6573774"/>
                  <a:gd name="connsiteY12" fmla="*/ 687324 h 1850136"/>
                  <a:gd name="connsiteX0" fmla="*/ 495300 w 6573774"/>
                  <a:gd name="connsiteY0" fmla="*/ 687324 h 1850136"/>
                  <a:gd name="connsiteX1" fmla="*/ 2077212 w 6573774"/>
                  <a:gd name="connsiteY1" fmla="*/ 303276 h 1850136"/>
                  <a:gd name="connsiteX2" fmla="*/ 3275076 w 6573774"/>
                  <a:gd name="connsiteY2" fmla="*/ 458724 h 1850136"/>
                  <a:gd name="connsiteX3" fmla="*/ 5844540 w 6573774"/>
                  <a:gd name="connsiteY3" fmla="*/ 1524 h 1850136"/>
                  <a:gd name="connsiteX4" fmla="*/ 6320028 w 6573774"/>
                  <a:gd name="connsiteY4" fmla="*/ 467868 h 1850136"/>
                  <a:gd name="connsiteX5" fmla="*/ 4322064 w 6573774"/>
                  <a:gd name="connsiteY5" fmla="*/ 595884 h 1850136"/>
                  <a:gd name="connsiteX6" fmla="*/ 3947160 w 6573774"/>
                  <a:gd name="connsiteY6" fmla="*/ 1034796 h 1850136"/>
                  <a:gd name="connsiteX7" fmla="*/ 4407408 w 6573774"/>
                  <a:gd name="connsiteY7" fmla="*/ 1501140 h 1850136"/>
                  <a:gd name="connsiteX8" fmla="*/ 6155436 w 6573774"/>
                  <a:gd name="connsiteY8" fmla="*/ 1793748 h 1850136"/>
                  <a:gd name="connsiteX9" fmla="*/ 4235196 w 6573774"/>
                  <a:gd name="connsiteY9" fmla="*/ 1845564 h 1850136"/>
                  <a:gd name="connsiteX10" fmla="*/ 2360676 w 6573774"/>
                  <a:gd name="connsiteY10" fmla="*/ 1766316 h 1850136"/>
                  <a:gd name="connsiteX11" fmla="*/ 312420 w 6573774"/>
                  <a:gd name="connsiteY11" fmla="*/ 1363980 h 1850136"/>
                  <a:gd name="connsiteX12" fmla="*/ 495300 w 6573774"/>
                  <a:gd name="connsiteY12" fmla="*/ 687324 h 1850136"/>
                  <a:gd name="connsiteX0" fmla="*/ 495300 w 6548374"/>
                  <a:gd name="connsiteY0" fmla="*/ 687324 h 1850136"/>
                  <a:gd name="connsiteX1" fmla="*/ 2077212 w 6548374"/>
                  <a:gd name="connsiteY1" fmla="*/ 303276 h 1850136"/>
                  <a:gd name="connsiteX2" fmla="*/ 3275076 w 6548374"/>
                  <a:gd name="connsiteY2" fmla="*/ 458724 h 1850136"/>
                  <a:gd name="connsiteX3" fmla="*/ 5844540 w 6548374"/>
                  <a:gd name="connsiteY3" fmla="*/ 1524 h 1850136"/>
                  <a:gd name="connsiteX4" fmla="*/ 6320028 w 6548374"/>
                  <a:gd name="connsiteY4" fmla="*/ 467868 h 1850136"/>
                  <a:gd name="connsiteX5" fmla="*/ 4474464 w 6548374"/>
                  <a:gd name="connsiteY5" fmla="*/ 595884 h 1850136"/>
                  <a:gd name="connsiteX6" fmla="*/ 3947160 w 6548374"/>
                  <a:gd name="connsiteY6" fmla="*/ 1034796 h 1850136"/>
                  <a:gd name="connsiteX7" fmla="*/ 4407408 w 6548374"/>
                  <a:gd name="connsiteY7" fmla="*/ 1501140 h 1850136"/>
                  <a:gd name="connsiteX8" fmla="*/ 6155436 w 6548374"/>
                  <a:gd name="connsiteY8" fmla="*/ 1793748 h 1850136"/>
                  <a:gd name="connsiteX9" fmla="*/ 4235196 w 6548374"/>
                  <a:gd name="connsiteY9" fmla="*/ 1845564 h 1850136"/>
                  <a:gd name="connsiteX10" fmla="*/ 2360676 w 6548374"/>
                  <a:gd name="connsiteY10" fmla="*/ 1766316 h 1850136"/>
                  <a:gd name="connsiteX11" fmla="*/ 312420 w 6548374"/>
                  <a:gd name="connsiteY11" fmla="*/ 1363980 h 1850136"/>
                  <a:gd name="connsiteX12" fmla="*/ 495300 w 6548374"/>
                  <a:gd name="connsiteY12" fmla="*/ 687324 h 1850136"/>
                  <a:gd name="connsiteX0" fmla="*/ 495300 w 6510274"/>
                  <a:gd name="connsiteY0" fmla="*/ 687324 h 1850136"/>
                  <a:gd name="connsiteX1" fmla="*/ 2077212 w 6510274"/>
                  <a:gd name="connsiteY1" fmla="*/ 303276 h 1850136"/>
                  <a:gd name="connsiteX2" fmla="*/ 3275076 w 6510274"/>
                  <a:gd name="connsiteY2" fmla="*/ 458724 h 1850136"/>
                  <a:gd name="connsiteX3" fmla="*/ 5615940 w 6510274"/>
                  <a:gd name="connsiteY3" fmla="*/ 1524 h 1850136"/>
                  <a:gd name="connsiteX4" fmla="*/ 6320028 w 6510274"/>
                  <a:gd name="connsiteY4" fmla="*/ 467868 h 1850136"/>
                  <a:gd name="connsiteX5" fmla="*/ 4474464 w 6510274"/>
                  <a:gd name="connsiteY5" fmla="*/ 595884 h 1850136"/>
                  <a:gd name="connsiteX6" fmla="*/ 3947160 w 6510274"/>
                  <a:gd name="connsiteY6" fmla="*/ 1034796 h 1850136"/>
                  <a:gd name="connsiteX7" fmla="*/ 4407408 w 6510274"/>
                  <a:gd name="connsiteY7" fmla="*/ 1501140 h 1850136"/>
                  <a:gd name="connsiteX8" fmla="*/ 6155436 w 6510274"/>
                  <a:gd name="connsiteY8" fmla="*/ 1793748 h 1850136"/>
                  <a:gd name="connsiteX9" fmla="*/ 4235196 w 6510274"/>
                  <a:gd name="connsiteY9" fmla="*/ 1845564 h 1850136"/>
                  <a:gd name="connsiteX10" fmla="*/ 2360676 w 6510274"/>
                  <a:gd name="connsiteY10" fmla="*/ 1766316 h 1850136"/>
                  <a:gd name="connsiteX11" fmla="*/ 312420 w 6510274"/>
                  <a:gd name="connsiteY11" fmla="*/ 1363980 h 1850136"/>
                  <a:gd name="connsiteX12" fmla="*/ 495300 w 6510274"/>
                  <a:gd name="connsiteY12" fmla="*/ 687324 h 1850136"/>
                  <a:gd name="connsiteX0" fmla="*/ 495300 w 6510274"/>
                  <a:gd name="connsiteY0" fmla="*/ 712724 h 1875536"/>
                  <a:gd name="connsiteX1" fmla="*/ 2077212 w 6510274"/>
                  <a:gd name="connsiteY1" fmla="*/ 328676 h 1875536"/>
                  <a:gd name="connsiteX2" fmla="*/ 3275076 w 6510274"/>
                  <a:gd name="connsiteY2" fmla="*/ 484124 h 1875536"/>
                  <a:gd name="connsiteX3" fmla="*/ 5615940 w 6510274"/>
                  <a:gd name="connsiteY3" fmla="*/ 26924 h 1875536"/>
                  <a:gd name="connsiteX4" fmla="*/ 6320028 w 6510274"/>
                  <a:gd name="connsiteY4" fmla="*/ 645668 h 1875536"/>
                  <a:gd name="connsiteX5" fmla="*/ 4474464 w 6510274"/>
                  <a:gd name="connsiteY5" fmla="*/ 621284 h 1875536"/>
                  <a:gd name="connsiteX6" fmla="*/ 3947160 w 6510274"/>
                  <a:gd name="connsiteY6" fmla="*/ 1060196 h 1875536"/>
                  <a:gd name="connsiteX7" fmla="*/ 4407408 w 6510274"/>
                  <a:gd name="connsiteY7" fmla="*/ 1526540 h 1875536"/>
                  <a:gd name="connsiteX8" fmla="*/ 6155436 w 6510274"/>
                  <a:gd name="connsiteY8" fmla="*/ 1819148 h 1875536"/>
                  <a:gd name="connsiteX9" fmla="*/ 4235196 w 6510274"/>
                  <a:gd name="connsiteY9" fmla="*/ 1870964 h 1875536"/>
                  <a:gd name="connsiteX10" fmla="*/ 2360676 w 6510274"/>
                  <a:gd name="connsiteY10" fmla="*/ 1791716 h 1875536"/>
                  <a:gd name="connsiteX11" fmla="*/ 312420 w 6510274"/>
                  <a:gd name="connsiteY11" fmla="*/ 1389380 h 1875536"/>
                  <a:gd name="connsiteX12" fmla="*/ 495300 w 6510274"/>
                  <a:gd name="connsiteY12" fmla="*/ 712724 h 1875536"/>
                  <a:gd name="connsiteX0" fmla="*/ 495300 w 6472174"/>
                  <a:gd name="connsiteY0" fmla="*/ 560324 h 1723136"/>
                  <a:gd name="connsiteX1" fmla="*/ 2077212 w 6472174"/>
                  <a:gd name="connsiteY1" fmla="*/ 176276 h 1723136"/>
                  <a:gd name="connsiteX2" fmla="*/ 3275076 w 6472174"/>
                  <a:gd name="connsiteY2" fmla="*/ 331724 h 1723136"/>
                  <a:gd name="connsiteX3" fmla="*/ 5387340 w 6472174"/>
                  <a:gd name="connsiteY3" fmla="*/ 26924 h 1723136"/>
                  <a:gd name="connsiteX4" fmla="*/ 6320028 w 6472174"/>
                  <a:gd name="connsiteY4" fmla="*/ 493268 h 1723136"/>
                  <a:gd name="connsiteX5" fmla="*/ 4474464 w 6472174"/>
                  <a:gd name="connsiteY5" fmla="*/ 468884 h 1723136"/>
                  <a:gd name="connsiteX6" fmla="*/ 3947160 w 6472174"/>
                  <a:gd name="connsiteY6" fmla="*/ 907796 h 1723136"/>
                  <a:gd name="connsiteX7" fmla="*/ 4407408 w 6472174"/>
                  <a:gd name="connsiteY7" fmla="*/ 1374140 h 1723136"/>
                  <a:gd name="connsiteX8" fmla="*/ 6155436 w 6472174"/>
                  <a:gd name="connsiteY8" fmla="*/ 1666748 h 1723136"/>
                  <a:gd name="connsiteX9" fmla="*/ 4235196 w 6472174"/>
                  <a:gd name="connsiteY9" fmla="*/ 1718564 h 1723136"/>
                  <a:gd name="connsiteX10" fmla="*/ 2360676 w 6472174"/>
                  <a:gd name="connsiteY10" fmla="*/ 1639316 h 1723136"/>
                  <a:gd name="connsiteX11" fmla="*/ 312420 w 6472174"/>
                  <a:gd name="connsiteY11" fmla="*/ 1236980 h 1723136"/>
                  <a:gd name="connsiteX12" fmla="*/ 495300 w 6472174"/>
                  <a:gd name="connsiteY12" fmla="*/ 560324 h 1723136"/>
                  <a:gd name="connsiteX0" fmla="*/ 495300 w 6299962"/>
                  <a:gd name="connsiteY0" fmla="*/ 544576 h 1707388"/>
                  <a:gd name="connsiteX1" fmla="*/ 2077212 w 6299962"/>
                  <a:gd name="connsiteY1" fmla="*/ 160528 h 1707388"/>
                  <a:gd name="connsiteX2" fmla="*/ 3275076 w 6299962"/>
                  <a:gd name="connsiteY2" fmla="*/ 315976 h 1707388"/>
                  <a:gd name="connsiteX3" fmla="*/ 5387340 w 6299962"/>
                  <a:gd name="connsiteY3" fmla="*/ 11176 h 1707388"/>
                  <a:gd name="connsiteX4" fmla="*/ 5862828 w 6299962"/>
                  <a:gd name="connsiteY4" fmla="*/ 248920 h 1707388"/>
                  <a:gd name="connsiteX5" fmla="*/ 4474464 w 6299962"/>
                  <a:gd name="connsiteY5" fmla="*/ 453136 h 1707388"/>
                  <a:gd name="connsiteX6" fmla="*/ 3947160 w 6299962"/>
                  <a:gd name="connsiteY6" fmla="*/ 892048 h 1707388"/>
                  <a:gd name="connsiteX7" fmla="*/ 4407408 w 6299962"/>
                  <a:gd name="connsiteY7" fmla="*/ 1358392 h 1707388"/>
                  <a:gd name="connsiteX8" fmla="*/ 6155436 w 6299962"/>
                  <a:gd name="connsiteY8" fmla="*/ 1651000 h 1707388"/>
                  <a:gd name="connsiteX9" fmla="*/ 4235196 w 6299962"/>
                  <a:gd name="connsiteY9" fmla="*/ 1702816 h 1707388"/>
                  <a:gd name="connsiteX10" fmla="*/ 2360676 w 6299962"/>
                  <a:gd name="connsiteY10" fmla="*/ 1623568 h 1707388"/>
                  <a:gd name="connsiteX11" fmla="*/ 312420 w 6299962"/>
                  <a:gd name="connsiteY11" fmla="*/ 1221232 h 1707388"/>
                  <a:gd name="connsiteX12" fmla="*/ 495300 w 6299962"/>
                  <a:gd name="connsiteY12" fmla="*/ 544576 h 1707388"/>
                  <a:gd name="connsiteX0" fmla="*/ 495300 w 6299962"/>
                  <a:gd name="connsiteY0" fmla="*/ 696976 h 1859788"/>
                  <a:gd name="connsiteX1" fmla="*/ 2077212 w 6299962"/>
                  <a:gd name="connsiteY1" fmla="*/ 312928 h 1859788"/>
                  <a:gd name="connsiteX2" fmla="*/ 3275076 w 6299962"/>
                  <a:gd name="connsiteY2" fmla="*/ 468376 h 1859788"/>
                  <a:gd name="connsiteX3" fmla="*/ 5387340 w 6299962"/>
                  <a:gd name="connsiteY3" fmla="*/ 11176 h 1859788"/>
                  <a:gd name="connsiteX4" fmla="*/ 5862828 w 6299962"/>
                  <a:gd name="connsiteY4" fmla="*/ 401320 h 1859788"/>
                  <a:gd name="connsiteX5" fmla="*/ 4474464 w 6299962"/>
                  <a:gd name="connsiteY5" fmla="*/ 605536 h 1859788"/>
                  <a:gd name="connsiteX6" fmla="*/ 3947160 w 6299962"/>
                  <a:gd name="connsiteY6" fmla="*/ 1044448 h 1859788"/>
                  <a:gd name="connsiteX7" fmla="*/ 4407408 w 6299962"/>
                  <a:gd name="connsiteY7" fmla="*/ 1510792 h 1859788"/>
                  <a:gd name="connsiteX8" fmla="*/ 6155436 w 6299962"/>
                  <a:gd name="connsiteY8" fmla="*/ 1803400 h 1859788"/>
                  <a:gd name="connsiteX9" fmla="*/ 4235196 w 6299962"/>
                  <a:gd name="connsiteY9" fmla="*/ 1855216 h 1859788"/>
                  <a:gd name="connsiteX10" fmla="*/ 2360676 w 6299962"/>
                  <a:gd name="connsiteY10" fmla="*/ 1775968 h 1859788"/>
                  <a:gd name="connsiteX11" fmla="*/ 312420 w 6299962"/>
                  <a:gd name="connsiteY11" fmla="*/ 1373632 h 1859788"/>
                  <a:gd name="connsiteX12" fmla="*/ 495300 w 6299962"/>
                  <a:gd name="connsiteY12" fmla="*/ 696976 h 1859788"/>
                  <a:gd name="connsiteX0" fmla="*/ 495300 w 6336538"/>
                  <a:gd name="connsiteY0" fmla="*/ 742188 h 1905000"/>
                  <a:gd name="connsiteX1" fmla="*/ 2077212 w 6336538"/>
                  <a:gd name="connsiteY1" fmla="*/ 358140 h 1905000"/>
                  <a:gd name="connsiteX2" fmla="*/ 3275076 w 6336538"/>
                  <a:gd name="connsiteY2" fmla="*/ 513588 h 1905000"/>
                  <a:gd name="connsiteX3" fmla="*/ 5387340 w 6336538"/>
                  <a:gd name="connsiteY3" fmla="*/ 56388 h 1905000"/>
                  <a:gd name="connsiteX4" fmla="*/ 6257290 w 6336538"/>
                  <a:gd name="connsiteY4" fmla="*/ 175260 h 1905000"/>
                  <a:gd name="connsiteX5" fmla="*/ 5862828 w 6336538"/>
                  <a:gd name="connsiteY5" fmla="*/ 446532 h 1905000"/>
                  <a:gd name="connsiteX6" fmla="*/ 4474464 w 6336538"/>
                  <a:gd name="connsiteY6" fmla="*/ 650748 h 1905000"/>
                  <a:gd name="connsiteX7" fmla="*/ 3947160 w 6336538"/>
                  <a:gd name="connsiteY7" fmla="*/ 1089660 h 1905000"/>
                  <a:gd name="connsiteX8" fmla="*/ 4407408 w 6336538"/>
                  <a:gd name="connsiteY8" fmla="*/ 1556004 h 1905000"/>
                  <a:gd name="connsiteX9" fmla="*/ 6155436 w 6336538"/>
                  <a:gd name="connsiteY9" fmla="*/ 1848612 h 1905000"/>
                  <a:gd name="connsiteX10" fmla="*/ 4235196 w 6336538"/>
                  <a:gd name="connsiteY10" fmla="*/ 1900428 h 1905000"/>
                  <a:gd name="connsiteX11" fmla="*/ 2360676 w 6336538"/>
                  <a:gd name="connsiteY11" fmla="*/ 1821180 h 1905000"/>
                  <a:gd name="connsiteX12" fmla="*/ 312420 w 6336538"/>
                  <a:gd name="connsiteY12" fmla="*/ 1418844 h 1905000"/>
                  <a:gd name="connsiteX13" fmla="*/ 495300 w 6336538"/>
                  <a:gd name="connsiteY13" fmla="*/ 742188 h 1905000"/>
                  <a:gd name="connsiteX0" fmla="*/ 495300 w 6716268"/>
                  <a:gd name="connsiteY0" fmla="*/ 742188 h 1905000"/>
                  <a:gd name="connsiteX1" fmla="*/ 2077212 w 6716268"/>
                  <a:gd name="connsiteY1" fmla="*/ 358140 h 1905000"/>
                  <a:gd name="connsiteX2" fmla="*/ 3275076 w 6716268"/>
                  <a:gd name="connsiteY2" fmla="*/ 513588 h 1905000"/>
                  <a:gd name="connsiteX3" fmla="*/ 5387340 w 6716268"/>
                  <a:gd name="connsiteY3" fmla="*/ 56388 h 1905000"/>
                  <a:gd name="connsiteX4" fmla="*/ 6257290 w 6716268"/>
                  <a:gd name="connsiteY4" fmla="*/ 175260 h 1905000"/>
                  <a:gd name="connsiteX5" fmla="*/ 5862828 w 6716268"/>
                  <a:gd name="connsiteY5" fmla="*/ 446532 h 1905000"/>
                  <a:gd name="connsiteX6" fmla="*/ 4474464 w 6716268"/>
                  <a:gd name="connsiteY6" fmla="*/ 650748 h 1905000"/>
                  <a:gd name="connsiteX7" fmla="*/ 3947160 w 6716268"/>
                  <a:gd name="connsiteY7" fmla="*/ 1089660 h 1905000"/>
                  <a:gd name="connsiteX8" fmla="*/ 4407408 w 6716268"/>
                  <a:gd name="connsiteY8" fmla="*/ 1556004 h 1905000"/>
                  <a:gd name="connsiteX9" fmla="*/ 6424930 w 6716268"/>
                  <a:gd name="connsiteY9" fmla="*/ 1549908 h 1905000"/>
                  <a:gd name="connsiteX10" fmla="*/ 6155436 w 6716268"/>
                  <a:gd name="connsiteY10" fmla="*/ 1848612 h 1905000"/>
                  <a:gd name="connsiteX11" fmla="*/ 4235196 w 6716268"/>
                  <a:gd name="connsiteY11" fmla="*/ 1900428 h 1905000"/>
                  <a:gd name="connsiteX12" fmla="*/ 2360676 w 6716268"/>
                  <a:gd name="connsiteY12" fmla="*/ 1821180 h 1905000"/>
                  <a:gd name="connsiteX13" fmla="*/ 312420 w 6716268"/>
                  <a:gd name="connsiteY13" fmla="*/ 1418844 h 1905000"/>
                  <a:gd name="connsiteX14" fmla="*/ 495300 w 6716268"/>
                  <a:gd name="connsiteY14" fmla="*/ 742188 h 1905000"/>
                  <a:gd name="connsiteX0" fmla="*/ 495300 w 6716268"/>
                  <a:gd name="connsiteY0" fmla="*/ 967232 h 2130044"/>
                  <a:gd name="connsiteX1" fmla="*/ 2077212 w 6716268"/>
                  <a:gd name="connsiteY1" fmla="*/ 583184 h 2130044"/>
                  <a:gd name="connsiteX2" fmla="*/ 3275076 w 6716268"/>
                  <a:gd name="connsiteY2" fmla="*/ 738632 h 2130044"/>
                  <a:gd name="connsiteX3" fmla="*/ 5387340 w 6716268"/>
                  <a:gd name="connsiteY3" fmla="*/ 281432 h 2130044"/>
                  <a:gd name="connsiteX4" fmla="*/ 6257290 w 6716268"/>
                  <a:gd name="connsiteY4" fmla="*/ 400304 h 2130044"/>
                  <a:gd name="connsiteX5" fmla="*/ 5862828 w 6716268"/>
                  <a:gd name="connsiteY5" fmla="*/ 671576 h 2130044"/>
                  <a:gd name="connsiteX6" fmla="*/ 4474464 w 6716268"/>
                  <a:gd name="connsiteY6" fmla="*/ 875792 h 2130044"/>
                  <a:gd name="connsiteX7" fmla="*/ 3947160 w 6716268"/>
                  <a:gd name="connsiteY7" fmla="*/ 1314704 h 2130044"/>
                  <a:gd name="connsiteX8" fmla="*/ 4407408 w 6716268"/>
                  <a:gd name="connsiteY8" fmla="*/ 1781048 h 2130044"/>
                  <a:gd name="connsiteX9" fmla="*/ 6424930 w 6716268"/>
                  <a:gd name="connsiteY9" fmla="*/ 1774952 h 2130044"/>
                  <a:gd name="connsiteX10" fmla="*/ 6155436 w 6716268"/>
                  <a:gd name="connsiteY10" fmla="*/ 2073656 h 2130044"/>
                  <a:gd name="connsiteX11" fmla="*/ 4235196 w 6716268"/>
                  <a:gd name="connsiteY11" fmla="*/ 2125472 h 2130044"/>
                  <a:gd name="connsiteX12" fmla="*/ 2360676 w 6716268"/>
                  <a:gd name="connsiteY12" fmla="*/ 2046224 h 2130044"/>
                  <a:gd name="connsiteX13" fmla="*/ 312420 w 6716268"/>
                  <a:gd name="connsiteY13" fmla="*/ 1643888 h 2130044"/>
                  <a:gd name="connsiteX14" fmla="*/ 495300 w 6716268"/>
                  <a:gd name="connsiteY14" fmla="*/ 967232 h 2130044"/>
                  <a:gd name="connsiteX0" fmla="*/ 495300 w 6716268"/>
                  <a:gd name="connsiteY0" fmla="*/ 999659 h 2162471"/>
                  <a:gd name="connsiteX1" fmla="*/ 2077212 w 6716268"/>
                  <a:gd name="connsiteY1" fmla="*/ 615611 h 2162471"/>
                  <a:gd name="connsiteX2" fmla="*/ 3275076 w 6716268"/>
                  <a:gd name="connsiteY2" fmla="*/ 771059 h 2162471"/>
                  <a:gd name="connsiteX3" fmla="*/ 5387340 w 6716268"/>
                  <a:gd name="connsiteY3" fmla="*/ 313859 h 2162471"/>
                  <a:gd name="connsiteX4" fmla="*/ 6257290 w 6716268"/>
                  <a:gd name="connsiteY4" fmla="*/ 432731 h 2162471"/>
                  <a:gd name="connsiteX5" fmla="*/ 5862828 w 6716268"/>
                  <a:gd name="connsiteY5" fmla="*/ 704003 h 2162471"/>
                  <a:gd name="connsiteX6" fmla="*/ 4474464 w 6716268"/>
                  <a:gd name="connsiteY6" fmla="*/ 908219 h 2162471"/>
                  <a:gd name="connsiteX7" fmla="*/ 3947160 w 6716268"/>
                  <a:gd name="connsiteY7" fmla="*/ 1347131 h 2162471"/>
                  <a:gd name="connsiteX8" fmla="*/ 4407408 w 6716268"/>
                  <a:gd name="connsiteY8" fmla="*/ 1813475 h 2162471"/>
                  <a:gd name="connsiteX9" fmla="*/ 6424930 w 6716268"/>
                  <a:gd name="connsiteY9" fmla="*/ 1807379 h 2162471"/>
                  <a:gd name="connsiteX10" fmla="*/ 6155436 w 6716268"/>
                  <a:gd name="connsiteY10" fmla="*/ 2106083 h 2162471"/>
                  <a:gd name="connsiteX11" fmla="*/ 4235196 w 6716268"/>
                  <a:gd name="connsiteY11" fmla="*/ 2157899 h 2162471"/>
                  <a:gd name="connsiteX12" fmla="*/ 2360676 w 6716268"/>
                  <a:gd name="connsiteY12" fmla="*/ 2078651 h 2162471"/>
                  <a:gd name="connsiteX13" fmla="*/ 312420 w 6716268"/>
                  <a:gd name="connsiteY13" fmla="*/ 1676315 h 2162471"/>
                  <a:gd name="connsiteX14" fmla="*/ 495300 w 6716268"/>
                  <a:gd name="connsiteY14" fmla="*/ 999659 h 2162471"/>
                  <a:gd name="connsiteX0" fmla="*/ 495300 w 6716268"/>
                  <a:gd name="connsiteY0" fmla="*/ 999659 h 2162471"/>
                  <a:gd name="connsiteX1" fmla="*/ 2077212 w 6716268"/>
                  <a:gd name="connsiteY1" fmla="*/ 615611 h 2162471"/>
                  <a:gd name="connsiteX2" fmla="*/ 3275076 w 6716268"/>
                  <a:gd name="connsiteY2" fmla="*/ 771059 h 2162471"/>
                  <a:gd name="connsiteX3" fmla="*/ 5387340 w 6716268"/>
                  <a:gd name="connsiteY3" fmla="*/ 313859 h 2162471"/>
                  <a:gd name="connsiteX4" fmla="*/ 6104890 w 6716268"/>
                  <a:gd name="connsiteY4" fmla="*/ 432731 h 2162471"/>
                  <a:gd name="connsiteX5" fmla="*/ 5862828 w 6716268"/>
                  <a:gd name="connsiteY5" fmla="*/ 704003 h 2162471"/>
                  <a:gd name="connsiteX6" fmla="*/ 4474464 w 6716268"/>
                  <a:gd name="connsiteY6" fmla="*/ 908219 h 2162471"/>
                  <a:gd name="connsiteX7" fmla="*/ 3947160 w 6716268"/>
                  <a:gd name="connsiteY7" fmla="*/ 1347131 h 2162471"/>
                  <a:gd name="connsiteX8" fmla="*/ 4407408 w 6716268"/>
                  <a:gd name="connsiteY8" fmla="*/ 1813475 h 2162471"/>
                  <a:gd name="connsiteX9" fmla="*/ 6424930 w 6716268"/>
                  <a:gd name="connsiteY9" fmla="*/ 1807379 h 2162471"/>
                  <a:gd name="connsiteX10" fmla="*/ 6155436 w 6716268"/>
                  <a:gd name="connsiteY10" fmla="*/ 2106083 h 2162471"/>
                  <a:gd name="connsiteX11" fmla="*/ 4235196 w 6716268"/>
                  <a:gd name="connsiteY11" fmla="*/ 2157899 h 2162471"/>
                  <a:gd name="connsiteX12" fmla="*/ 2360676 w 6716268"/>
                  <a:gd name="connsiteY12" fmla="*/ 2078651 h 2162471"/>
                  <a:gd name="connsiteX13" fmla="*/ 312420 w 6716268"/>
                  <a:gd name="connsiteY13" fmla="*/ 1676315 h 2162471"/>
                  <a:gd name="connsiteX14" fmla="*/ 495300 w 6716268"/>
                  <a:gd name="connsiteY14" fmla="*/ 999659 h 2162471"/>
                  <a:gd name="connsiteX0" fmla="*/ 495300 w 6716268"/>
                  <a:gd name="connsiteY0" fmla="*/ 825923 h 1988735"/>
                  <a:gd name="connsiteX1" fmla="*/ 2077212 w 6716268"/>
                  <a:gd name="connsiteY1" fmla="*/ 441875 h 1988735"/>
                  <a:gd name="connsiteX2" fmla="*/ 3275076 w 6716268"/>
                  <a:gd name="connsiteY2" fmla="*/ 597323 h 1988735"/>
                  <a:gd name="connsiteX3" fmla="*/ 5387340 w 6716268"/>
                  <a:gd name="connsiteY3" fmla="*/ 140123 h 1988735"/>
                  <a:gd name="connsiteX4" fmla="*/ 6104890 w 6716268"/>
                  <a:gd name="connsiteY4" fmla="*/ 258995 h 1988735"/>
                  <a:gd name="connsiteX5" fmla="*/ 5862828 w 6716268"/>
                  <a:gd name="connsiteY5" fmla="*/ 530267 h 1988735"/>
                  <a:gd name="connsiteX6" fmla="*/ 4474464 w 6716268"/>
                  <a:gd name="connsiteY6" fmla="*/ 734483 h 1988735"/>
                  <a:gd name="connsiteX7" fmla="*/ 3947160 w 6716268"/>
                  <a:gd name="connsiteY7" fmla="*/ 1173395 h 1988735"/>
                  <a:gd name="connsiteX8" fmla="*/ 4407408 w 6716268"/>
                  <a:gd name="connsiteY8" fmla="*/ 1639739 h 1988735"/>
                  <a:gd name="connsiteX9" fmla="*/ 6424930 w 6716268"/>
                  <a:gd name="connsiteY9" fmla="*/ 1633643 h 1988735"/>
                  <a:gd name="connsiteX10" fmla="*/ 6155436 w 6716268"/>
                  <a:gd name="connsiteY10" fmla="*/ 1932347 h 1988735"/>
                  <a:gd name="connsiteX11" fmla="*/ 4235196 w 6716268"/>
                  <a:gd name="connsiteY11" fmla="*/ 1984163 h 1988735"/>
                  <a:gd name="connsiteX12" fmla="*/ 2360676 w 6716268"/>
                  <a:gd name="connsiteY12" fmla="*/ 1904915 h 1988735"/>
                  <a:gd name="connsiteX13" fmla="*/ 312420 w 6716268"/>
                  <a:gd name="connsiteY13" fmla="*/ 1502579 h 1988735"/>
                  <a:gd name="connsiteX14" fmla="*/ 495300 w 6716268"/>
                  <a:gd name="connsiteY14" fmla="*/ 825923 h 1988735"/>
                  <a:gd name="connsiteX0" fmla="*/ 495300 w 6716268"/>
                  <a:gd name="connsiteY0" fmla="*/ 825923 h 1988735"/>
                  <a:gd name="connsiteX1" fmla="*/ 2077212 w 6716268"/>
                  <a:gd name="connsiteY1" fmla="*/ 441875 h 1988735"/>
                  <a:gd name="connsiteX2" fmla="*/ 3275076 w 6716268"/>
                  <a:gd name="connsiteY2" fmla="*/ 597323 h 1988735"/>
                  <a:gd name="connsiteX3" fmla="*/ 5387340 w 6716268"/>
                  <a:gd name="connsiteY3" fmla="*/ 140123 h 1988735"/>
                  <a:gd name="connsiteX4" fmla="*/ 6104890 w 6716268"/>
                  <a:gd name="connsiteY4" fmla="*/ 258995 h 1988735"/>
                  <a:gd name="connsiteX5" fmla="*/ 5862828 w 6716268"/>
                  <a:gd name="connsiteY5" fmla="*/ 530267 h 1988735"/>
                  <a:gd name="connsiteX6" fmla="*/ 4474464 w 6716268"/>
                  <a:gd name="connsiteY6" fmla="*/ 734483 h 1988735"/>
                  <a:gd name="connsiteX7" fmla="*/ 3947160 w 6716268"/>
                  <a:gd name="connsiteY7" fmla="*/ 1173395 h 1988735"/>
                  <a:gd name="connsiteX8" fmla="*/ 4407408 w 6716268"/>
                  <a:gd name="connsiteY8" fmla="*/ 1639739 h 1988735"/>
                  <a:gd name="connsiteX9" fmla="*/ 6424930 w 6716268"/>
                  <a:gd name="connsiteY9" fmla="*/ 1633643 h 1988735"/>
                  <a:gd name="connsiteX10" fmla="*/ 6155436 w 6716268"/>
                  <a:gd name="connsiteY10" fmla="*/ 1932347 h 1988735"/>
                  <a:gd name="connsiteX11" fmla="*/ 4235196 w 6716268"/>
                  <a:gd name="connsiteY11" fmla="*/ 1984163 h 1988735"/>
                  <a:gd name="connsiteX12" fmla="*/ 2360676 w 6716268"/>
                  <a:gd name="connsiteY12" fmla="*/ 1904915 h 1988735"/>
                  <a:gd name="connsiteX13" fmla="*/ 312420 w 6716268"/>
                  <a:gd name="connsiteY13" fmla="*/ 1502579 h 1988735"/>
                  <a:gd name="connsiteX14" fmla="*/ 495300 w 6716268"/>
                  <a:gd name="connsiteY14" fmla="*/ 825923 h 1988735"/>
                  <a:gd name="connsiteX0" fmla="*/ 495300 w 6716268"/>
                  <a:gd name="connsiteY0" fmla="*/ 825923 h 1988735"/>
                  <a:gd name="connsiteX1" fmla="*/ 2077212 w 6716268"/>
                  <a:gd name="connsiteY1" fmla="*/ 441875 h 1988735"/>
                  <a:gd name="connsiteX2" fmla="*/ 3275076 w 6716268"/>
                  <a:gd name="connsiteY2" fmla="*/ 597323 h 1988735"/>
                  <a:gd name="connsiteX3" fmla="*/ 5387340 w 6716268"/>
                  <a:gd name="connsiteY3" fmla="*/ 140123 h 1988735"/>
                  <a:gd name="connsiteX4" fmla="*/ 5952490 w 6716268"/>
                  <a:gd name="connsiteY4" fmla="*/ 258995 h 1988735"/>
                  <a:gd name="connsiteX5" fmla="*/ 5862828 w 6716268"/>
                  <a:gd name="connsiteY5" fmla="*/ 530267 h 1988735"/>
                  <a:gd name="connsiteX6" fmla="*/ 4474464 w 6716268"/>
                  <a:gd name="connsiteY6" fmla="*/ 734483 h 1988735"/>
                  <a:gd name="connsiteX7" fmla="*/ 3947160 w 6716268"/>
                  <a:gd name="connsiteY7" fmla="*/ 1173395 h 1988735"/>
                  <a:gd name="connsiteX8" fmla="*/ 4407408 w 6716268"/>
                  <a:gd name="connsiteY8" fmla="*/ 1639739 h 1988735"/>
                  <a:gd name="connsiteX9" fmla="*/ 6424930 w 6716268"/>
                  <a:gd name="connsiteY9" fmla="*/ 1633643 h 1988735"/>
                  <a:gd name="connsiteX10" fmla="*/ 6155436 w 6716268"/>
                  <a:gd name="connsiteY10" fmla="*/ 1932347 h 1988735"/>
                  <a:gd name="connsiteX11" fmla="*/ 4235196 w 6716268"/>
                  <a:gd name="connsiteY11" fmla="*/ 1984163 h 1988735"/>
                  <a:gd name="connsiteX12" fmla="*/ 2360676 w 6716268"/>
                  <a:gd name="connsiteY12" fmla="*/ 1904915 h 1988735"/>
                  <a:gd name="connsiteX13" fmla="*/ 312420 w 6716268"/>
                  <a:gd name="connsiteY13" fmla="*/ 1502579 h 1988735"/>
                  <a:gd name="connsiteX14" fmla="*/ 495300 w 6716268"/>
                  <a:gd name="connsiteY14" fmla="*/ 825923 h 1988735"/>
                  <a:gd name="connsiteX0" fmla="*/ 495300 w 6716268"/>
                  <a:gd name="connsiteY0" fmla="*/ 825923 h 1988735"/>
                  <a:gd name="connsiteX1" fmla="*/ 2077212 w 6716268"/>
                  <a:gd name="connsiteY1" fmla="*/ 441875 h 1988735"/>
                  <a:gd name="connsiteX2" fmla="*/ 3275076 w 6716268"/>
                  <a:gd name="connsiteY2" fmla="*/ 597323 h 1988735"/>
                  <a:gd name="connsiteX3" fmla="*/ 5387340 w 6716268"/>
                  <a:gd name="connsiteY3" fmla="*/ 140123 h 1988735"/>
                  <a:gd name="connsiteX4" fmla="*/ 5952490 w 6716268"/>
                  <a:gd name="connsiteY4" fmla="*/ 258995 h 1988735"/>
                  <a:gd name="connsiteX5" fmla="*/ 5862828 w 6716268"/>
                  <a:gd name="connsiteY5" fmla="*/ 530267 h 1988735"/>
                  <a:gd name="connsiteX6" fmla="*/ 4474464 w 6716268"/>
                  <a:gd name="connsiteY6" fmla="*/ 734483 h 1988735"/>
                  <a:gd name="connsiteX7" fmla="*/ 3947160 w 6716268"/>
                  <a:gd name="connsiteY7" fmla="*/ 1173395 h 1988735"/>
                  <a:gd name="connsiteX8" fmla="*/ 4407408 w 6716268"/>
                  <a:gd name="connsiteY8" fmla="*/ 1639739 h 1988735"/>
                  <a:gd name="connsiteX9" fmla="*/ 6424930 w 6716268"/>
                  <a:gd name="connsiteY9" fmla="*/ 1633643 h 1988735"/>
                  <a:gd name="connsiteX10" fmla="*/ 6155436 w 6716268"/>
                  <a:gd name="connsiteY10" fmla="*/ 1932347 h 1988735"/>
                  <a:gd name="connsiteX11" fmla="*/ 4235196 w 6716268"/>
                  <a:gd name="connsiteY11" fmla="*/ 1984163 h 1988735"/>
                  <a:gd name="connsiteX12" fmla="*/ 2360676 w 6716268"/>
                  <a:gd name="connsiteY12" fmla="*/ 1904915 h 1988735"/>
                  <a:gd name="connsiteX13" fmla="*/ 312420 w 6716268"/>
                  <a:gd name="connsiteY13" fmla="*/ 1502579 h 1988735"/>
                  <a:gd name="connsiteX14" fmla="*/ 495300 w 6716268"/>
                  <a:gd name="connsiteY14" fmla="*/ 825923 h 1988735"/>
                  <a:gd name="connsiteX0" fmla="*/ 495300 w 6716268"/>
                  <a:gd name="connsiteY0" fmla="*/ 768011 h 1930823"/>
                  <a:gd name="connsiteX1" fmla="*/ 2077212 w 6716268"/>
                  <a:gd name="connsiteY1" fmla="*/ 383963 h 1930823"/>
                  <a:gd name="connsiteX2" fmla="*/ 3275076 w 6716268"/>
                  <a:gd name="connsiteY2" fmla="*/ 539411 h 1930823"/>
                  <a:gd name="connsiteX3" fmla="*/ 5387340 w 6716268"/>
                  <a:gd name="connsiteY3" fmla="*/ 82211 h 1930823"/>
                  <a:gd name="connsiteX4" fmla="*/ 5952490 w 6716268"/>
                  <a:gd name="connsiteY4" fmla="*/ 201083 h 1930823"/>
                  <a:gd name="connsiteX5" fmla="*/ 5862828 w 6716268"/>
                  <a:gd name="connsiteY5" fmla="*/ 472355 h 1930823"/>
                  <a:gd name="connsiteX6" fmla="*/ 4474464 w 6716268"/>
                  <a:gd name="connsiteY6" fmla="*/ 676571 h 1930823"/>
                  <a:gd name="connsiteX7" fmla="*/ 3947160 w 6716268"/>
                  <a:gd name="connsiteY7" fmla="*/ 1115483 h 1930823"/>
                  <a:gd name="connsiteX8" fmla="*/ 4407408 w 6716268"/>
                  <a:gd name="connsiteY8" fmla="*/ 1581827 h 1930823"/>
                  <a:gd name="connsiteX9" fmla="*/ 6424930 w 6716268"/>
                  <a:gd name="connsiteY9" fmla="*/ 1575731 h 1930823"/>
                  <a:gd name="connsiteX10" fmla="*/ 6155436 w 6716268"/>
                  <a:gd name="connsiteY10" fmla="*/ 1874435 h 1930823"/>
                  <a:gd name="connsiteX11" fmla="*/ 4235196 w 6716268"/>
                  <a:gd name="connsiteY11" fmla="*/ 1926251 h 1930823"/>
                  <a:gd name="connsiteX12" fmla="*/ 2360676 w 6716268"/>
                  <a:gd name="connsiteY12" fmla="*/ 1847003 h 1930823"/>
                  <a:gd name="connsiteX13" fmla="*/ 312420 w 6716268"/>
                  <a:gd name="connsiteY13" fmla="*/ 1444667 h 1930823"/>
                  <a:gd name="connsiteX14" fmla="*/ 495300 w 6716268"/>
                  <a:gd name="connsiteY14" fmla="*/ 768011 h 1930823"/>
                  <a:gd name="connsiteX0" fmla="*/ 495300 w 6716268"/>
                  <a:gd name="connsiteY0" fmla="*/ 768011 h 1930823"/>
                  <a:gd name="connsiteX1" fmla="*/ 2077212 w 6716268"/>
                  <a:gd name="connsiteY1" fmla="*/ 383963 h 1930823"/>
                  <a:gd name="connsiteX2" fmla="*/ 3275076 w 6716268"/>
                  <a:gd name="connsiteY2" fmla="*/ 539411 h 1930823"/>
                  <a:gd name="connsiteX3" fmla="*/ 5387340 w 6716268"/>
                  <a:gd name="connsiteY3" fmla="*/ 82211 h 1930823"/>
                  <a:gd name="connsiteX4" fmla="*/ 5952490 w 6716268"/>
                  <a:gd name="connsiteY4" fmla="*/ 201083 h 1930823"/>
                  <a:gd name="connsiteX5" fmla="*/ 5862828 w 6716268"/>
                  <a:gd name="connsiteY5" fmla="*/ 472355 h 1930823"/>
                  <a:gd name="connsiteX6" fmla="*/ 4474464 w 6716268"/>
                  <a:gd name="connsiteY6" fmla="*/ 676571 h 1930823"/>
                  <a:gd name="connsiteX7" fmla="*/ 3947160 w 6716268"/>
                  <a:gd name="connsiteY7" fmla="*/ 1115483 h 1930823"/>
                  <a:gd name="connsiteX8" fmla="*/ 4407408 w 6716268"/>
                  <a:gd name="connsiteY8" fmla="*/ 1581827 h 1930823"/>
                  <a:gd name="connsiteX9" fmla="*/ 6424930 w 6716268"/>
                  <a:gd name="connsiteY9" fmla="*/ 1575731 h 1930823"/>
                  <a:gd name="connsiteX10" fmla="*/ 6155436 w 6716268"/>
                  <a:gd name="connsiteY10" fmla="*/ 1874435 h 1930823"/>
                  <a:gd name="connsiteX11" fmla="*/ 4235196 w 6716268"/>
                  <a:gd name="connsiteY11" fmla="*/ 1926251 h 1930823"/>
                  <a:gd name="connsiteX12" fmla="*/ 2360676 w 6716268"/>
                  <a:gd name="connsiteY12" fmla="*/ 1847003 h 1930823"/>
                  <a:gd name="connsiteX13" fmla="*/ 312420 w 6716268"/>
                  <a:gd name="connsiteY13" fmla="*/ 1444667 h 1930823"/>
                  <a:gd name="connsiteX14" fmla="*/ 495300 w 6716268"/>
                  <a:gd name="connsiteY14" fmla="*/ 768011 h 1930823"/>
                  <a:gd name="connsiteX0" fmla="*/ 495300 w 6716268"/>
                  <a:gd name="connsiteY0" fmla="*/ 768011 h 1930823"/>
                  <a:gd name="connsiteX1" fmla="*/ 2077212 w 6716268"/>
                  <a:gd name="connsiteY1" fmla="*/ 383963 h 1930823"/>
                  <a:gd name="connsiteX2" fmla="*/ 3275076 w 6716268"/>
                  <a:gd name="connsiteY2" fmla="*/ 539411 h 1930823"/>
                  <a:gd name="connsiteX3" fmla="*/ 5082540 w 6716268"/>
                  <a:gd name="connsiteY3" fmla="*/ 234611 h 1930823"/>
                  <a:gd name="connsiteX4" fmla="*/ 5952490 w 6716268"/>
                  <a:gd name="connsiteY4" fmla="*/ 201083 h 1930823"/>
                  <a:gd name="connsiteX5" fmla="*/ 5862828 w 6716268"/>
                  <a:gd name="connsiteY5" fmla="*/ 472355 h 1930823"/>
                  <a:gd name="connsiteX6" fmla="*/ 4474464 w 6716268"/>
                  <a:gd name="connsiteY6" fmla="*/ 676571 h 1930823"/>
                  <a:gd name="connsiteX7" fmla="*/ 3947160 w 6716268"/>
                  <a:gd name="connsiteY7" fmla="*/ 1115483 h 1930823"/>
                  <a:gd name="connsiteX8" fmla="*/ 4407408 w 6716268"/>
                  <a:gd name="connsiteY8" fmla="*/ 1581827 h 1930823"/>
                  <a:gd name="connsiteX9" fmla="*/ 6424930 w 6716268"/>
                  <a:gd name="connsiteY9" fmla="*/ 1575731 h 1930823"/>
                  <a:gd name="connsiteX10" fmla="*/ 6155436 w 6716268"/>
                  <a:gd name="connsiteY10" fmla="*/ 1874435 h 1930823"/>
                  <a:gd name="connsiteX11" fmla="*/ 4235196 w 6716268"/>
                  <a:gd name="connsiteY11" fmla="*/ 1926251 h 1930823"/>
                  <a:gd name="connsiteX12" fmla="*/ 2360676 w 6716268"/>
                  <a:gd name="connsiteY12" fmla="*/ 1847003 h 1930823"/>
                  <a:gd name="connsiteX13" fmla="*/ 312420 w 6716268"/>
                  <a:gd name="connsiteY13" fmla="*/ 1444667 h 1930823"/>
                  <a:gd name="connsiteX14" fmla="*/ 495300 w 6716268"/>
                  <a:gd name="connsiteY14" fmla="*/ 768011 h 1930823"/>
                  <a:gd name="connsiteX0" fmla="*/ 495300 w 6665468"/>
                  <a:gd name="connsiteY0" fmla="*/ 768011 h 2147739"/>
                  <a:gd name="connsiteX1" fmla="*/ 2077212 w 6665468"/>
                  <a:gd name="connsiteY1" fmla="*/ 383963 h 2147739"/>
                  <a:gd name="connsiteX2" fmla="*/ 3275076 w 6665468"/>
                  <a:gd name="connsiteY2" fmla="*/ 539411 h 2147739"/>
                  <a:gd name="connsiteX3" fmla="*/ 5082540 w 6665468"/>
                  <a:gd name="connsiteY3" fmla="*/ 234611 h 2147739"/>
                  <a:gd name="connsiteX4" fmla="*/ 5952490 w 6665468"/>
                  <a:gd name="connsiteY4" fmla="*/ 201083 h 2147739"/>
                  <a:gd name="connsiteX5" fmla="*/ 5862828 w 6665468"/>
                  <a:gd name="connsiteY5" fmla="*/ 472355 h 2147739"/>
                  <a:gd name="connsiteX6" fmla="*/ 4474464 w 6665468"/>
                  <a:gd name="connsiteY6" fmla="*/ 676571 h 2147739"/>
                  <a:gd name="connsiteX7" fmla="*/ 3947160 w 6665468"/>
                  <a:gd name="connsiteY7" fmla="*/ 1115483 h 2147739"/>
                  <a:gd name="connsiteX8" fmla="*/ 4407408 w 6665468"/>
                  <a:gd name="connsiteY8" fmla="*/ 1581827 h 2147739"/>
                  <a:gd name="connsiteX9" fmla="*/ 6424930 w 6665468"/>
                  <a:gd name="connsiteY9" fmla="*/ 1575731 h 2147739"/>
                  <a:gd name="connsiteX10" fmla="*/ 5850636 w 6665468"/>
                  <a:gd name="connsiteY10" fmla="*/ 2103035 h 2147739"/>
                  <a:gd name="connsiteX11" fmla="*/ 4235196 w 6665468"/>
                  <a:gd name="connsiteY11" fmla="*/ 1926251 h 2147739"/>
                  <a:gd name="connsiteX12" fmla="*/ 2360676 w 6665468"/>
                  <a:gd name="connsiteY12" fmla="*/ 1847003 h 2147739"/>
                  <a:gd name="connsiteX13" fmla="*/ 312420 w 6665468"/>
                  <a:gd name="connsiteY13" fmla="*/ 1444667 h 2147739"/>
                  <a:gd name="connsiteX14" fmla="*/ 495300 w 6665468"/>
                  <a:gd name="connsiteY14" fmla="*/ 768011 h 2147739"/>
                  <a:gd name="connsiteX0" fmla="*/ 495300 w 6436868"/>
                  <a:gd name="connsiteY0" fmla="*/ 768011 h 2147739"/>
                  <a:gd name="connsiteX1" fmla="*/ 2077212 w 6436868"/>
                  <a:gd name="connsiteY1" fmla="*/ 383963 h 2147739"/>
                  <a:gd name="connsiteX2" fmla="*/ 3275076 w 6436868"/>
                  <a:gd name="connsiteY2" fmla="*/ 539411 h 2147739"/>
                  <a:gd name="connsiteX3" fmla="*/ 5082540 w 6436868"/>
                  <a:gd name="connsiteY3" fmla="*/ 234611 h 2147739"/>
                  <a:gd name="connsiteX4" fmla="*/ 5952490 w 6436868"/>
                  <a:gd name="connsiteY4" fmla="*/ 201083 h 2147739"/>
                  <a:gd name="connsiteX5" fmla="*/ 5862828 w 6436868"/>
                  <a:gd name="connsiteY5" fmla="*/ 472355 h 2147739"/>
                  <a:gd name="connsiteX6" fmla="*/ 4474464 w 6436868"/>
                  <a:gd name="connsiteY6" fmla="*/ 676571 h 2147739"/>
                  <a:gd name="connsiteX7" fmla="*/ 3947160 w 6436868"/>
                  <a:gd name="connsiteY7" fmla="*/ 1115483 h 2147739"/>
                  <a:gd name="connsiteX8" fmla="*/ 4407408 w 6436868"/>
                  <a:gd name="connsiteY8" fmla="*/ 1581827 h 2147739"/>
                  <a:gd name="connsiteX9" fmla="*/ 6196330 w 6436868"/>
                  <a:gd name="connsiteY9" fmla="*/ 1651931 h 2147739"/>
                  <a:gd name="connsiteX10" fmla="*/ 5850636 w 6436868"/>
                  <a:gd name="connsiteY10" fmla="*/ 2103035 h 2147739"/>
                  <a:gd name="connsiteX11" fmla="*/ 4235196 w 6436868"/>
                  <a:gd name="connsiteY11" fmla="*/ 1926251 h 2147739"/>
                  <a:gd name="connsiteX12" fmla="*/ 2360676 w 6436868"/>
                  <a:gd name="connsiteY12" fmla="*/ 1847003 h 2147739"/>
                  <a:gd name="connsiteX13" fmla="*/ 312420 w 6436868"/>
                  <a:gd name="connsiteY13" fmla="*/ 1444667 h 2147739"/>
                  <a:gd name="connsiteX14" fmla="*/ 495300 w 6436868"/>
                  <a:gd name="connsiteY14" fmla="*/ 768011 h 2147739"/>
                  <a:gd name="connsiteX0" fmla="*/ 495300 w 6436868"/>
                  <a:gd name="connsiteY0" fmla="*/ 768011 h 2147739"/>
                  <a:gd name="connsiteX1" fmla="*/ 2077212 w 6436868"/>
                  <a:gd name="connsiteY1" fmla="*/ 383963 h 2147739"/>
                  <a:gd name="connsiteX2" fmla="*/ 3275076 w 6436868"/>
                  <a:gd name="connsiteY2" fmla="*/ 539411 h 2147739"/>
                  <a:gd name="connsiteX3" fmla="*/ 5082540 w 6436868"/>
                  <a:gd name="connsiteY3" fmla="*/ 234611 h 2147739"/>
                  <a:gd name="connsiteX4" fmla="*/ 5952490 w 6436868"/>
                  <a:gd name="connsiteY4" fmla="*/ 201083 h 2147739"/>
                  <a:gd name="connsiteX5" fmla="*/ 5862828 w 6436868"/>
                  <a:gd name="connsiteY5" fmla="*/ 472355 h 2147739"/>
                  <a:gd name="connsiteX6" fmla="*/ 4474464 w 6436868"/>
                  <a:gd name="connsiteY6" fmla="*/ 752771 h 2147739"/>
                  <a:gd name="connsiteX7" fmla="*/ 3947160 w 6436868"/>
                  <a:gd name="connsiteY7" fmla="*/ 1115483 h 2147739"/>
                  <a:gd name="connsiteX8" fmla="*/ 4407408 w 6436868"/>
                  <a:gd name="connsiteY8" fmla="*/ 1581827 h 2147739"/>
                  <a:gd name="connsiteX9" fmla="*/ 6196330 w 6436868"/>
                  <a:gd name="connsiteY9" fmla="*/ 1651931 h 2147739"/>
                  <a:gd name="connsiteX10" fmla="*/ 5850636 w 6436868"/>
                  <a:gd name="connsiteY10" fmla="*/ 2103035 h 2147739"/>
                  <a:gd name="connsiteX11" fmla="*/ 4235196 w 6436868"/>
                  <a:gd name="connsiteY11" fmla="*/ 1926251 h 2147739"/>
                  <a:gd name="connsiteX12" fmla="*/ 2360676 w 6436868"/>
                  <a:gd name="connsiteY12" fmla="*/ 1847003 h 2147739"/>
                  <a:gd name="connsiteX13" fmla="*/ 312420 w 6436868"/>
                  <a:gd name="connsiteY13" fmla="*/ 1444667 h 2147739"/>
                  <a:gd name="connsiteX14" fmla="*/ 495300 w 6436868"/>
                  <a:gd name="connsiteY14" fmla="*/ 768011 h 2147739"/>
                  <a:gd name="connsiteX0" fmla="*/ 495300 w 6436868"/>
                  <a:gd name="connsiteY0" fmla="*/ 768011 h 2147739"/>
                  <a:gd name="connsiteX1" fmla="*/ 2077212 w 6436868"/>
                  <a:gd name="connsiteY1" fmla="*/ 383963 h 2147739"/>
                  <a:gd name="connsiteX2" fmla="*/ 3275076 w 6436868"/>
                  <a:gd name="connsiteY2" fmla="*/ 539411 h 2147739"/>
                  <a:gd name="connsiteX3" fmla="*/ 5082540 w 6436868"/>
                  <a:gd name="connsiteY3" fmla="*/ 234611 h 2147739"/>
                  <a:gd name="connsiteX4" fmla="*/ 5952490 w 6436868"/>
                  <a:gd name="connsiteY4" fmla="*/ 201083 h 2147739"/>
                  <a:gd name="connsiteX5" fmla="*/ 5862828 w 6436868"/>
                  <a:gd name="connsiteY5" fmla="*/ 472355 h 2147739"/>
                  <a:gd name="connsiteX6" fmla="*/ 4474464 w 6436868"/>
                  <a:gd name="connsiteY6" fmla="*/ 752771 h 2147739"/>
                  <a:gd name="connsiteX7" fmla="*/ 3794760 w 6436868"/>
                  <a:gd name="connsiteY7" fmla="*/ 1115483 h 2147739"/>
                  <a:gd name="connsiteX8" fmla="*/ 4407408 w 6436868"/>
                  <a:gd name="connsiteY8" fmla="*/ 1581827 h 2147739"/>
                  <a:gd name="connsiteX9" fmla="*/ 6196330 w 6436868"/>
                  <a:gd name="connsiteY9" fmla="*/ 1651931 h 2147739"/>
                  <a:gd name="connsiteX10" fmla="*/ 5850636 w 6436868"/>
                  <a:gd name="connsiteY10" fmla="*/ 2103035 h 2147739"/>
                  <a:gd name="connsiteX11" fmla="*/ 4235196 w 6436868"/>
                  <a:gd name="connsiteY11" fmla="*/ 1926251 h 2147739"/>
                  <a:gd name="connsiteX12" fmla="*/ 2360676 w 6436868"/>
                  <a:gd name="connsiteY12" fmla="*/ 1847003 h 2147739"/>
                  <a:gd name="connsiteX13" fmla="*/ 312420 w 6436868"/>
                  <a:gd name="connsiteY13" fmla="*/ 1444667 h 2147739"/>
                  <a:gd name="connsiteX14" fmla="*/ 495300 w 6436868"/>
                  <a:gd name="connsiteY14" fmla="*/ 768011 h 2147739"/>
                  <a:gd name="connsiteX0" fmla="*/ 495300 w 6462268"/>
                  <a:gd name="connsiteY0" fmla="*/ 768011 h 2147739"/>
                  <a:gd name="connsiteX1" fmla="*/ 2077212 w 6462268"/>
                  <a:gd name="connsiteY1" fmla="*/ 383963 h 2147739"/>
                  <a:gd name="connsiteX2" fmla="*/ 3275076 w 6462268"/>
                  <a:gd name="connsiteY2" fmla="*/ 539411 h 2147739"/>
                  <a:gd name="connsiteX3" fmla="*/ 5082540 w 6462268"/>
                  <a:gd name="connsiteY3" fmla="*/ 234611 h 2147739"/>
                  <a:gd name="connsiteX4" fmla="*/ 5952490 w 6462268"/>
                  <a:gd name="connsiteY4" fmla="*/ 201083 h 2147739"/>
                  <a:gd name="connsiteX5" fmla="*/ 5862828 w 6462268"/>
                  <a:gd name="connsiteY5" fmla="*/ 472355 h 2147739"/>
                  <a:gd name="connsiteX6" fmla="*/ 4474464 w 6462268"/>
                  <a:gd name="connsiteY6" fmla="*/ 752771 h 2147739"/>
                  <a:gd name="connsiteX7" fmla="*/ 3794760 w 6462268"/>
                  <a:gd name="connsiteY7" fmla="*/ 1115483 h 2147739"/>
                  <a:gd name="connsiteX8" fmla="*/ 4255008 w 6462268"/>
                  <a:gd name="connsiteY8" fmla="*/ 1581827 h 2147739"/>
                  <a:gd name="connsiteX9" fmla="*/ 6196330 w 6462268"/>
                  <a:gd name="connsiteY9" fmla="*/ 1651931 h 2147739"/>
                  <a:gd name="connsiteX10" fmla="*/ 5850636 w 6462268"/>
                  <a:gd name="connsiteY10" fmla="*/ 2103035 h 2147739"/>
                  <a:gd name="connsiteX11" fmla="*/ 4235196 w 6462268"/>
                  <a:gd name="connsiteY11" fmla="*/ 1926251 h 2147739"/>
                  <a:gd name="connsiteX12" fmla="*/ 2360676 w 6462268"/>
                  <a:gd name="connsiteY12" fmla="*/ 1847003 h 2147739"/>
                  <a:gd name="connsiteX13" fmla="*/ 312420 w 6462268"/>
                  <a:gd name="connsiteY13" fmla="*/ 1444667 h 2147739"/>
                  <a:gd name="connsiteX14" fmla="*/ 495300 w 6462268"/>
                  <a:gd name="connsiteY14" fmla="*/ 768011 h 2147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62268" h="2147739">
                    <a:moveTo>
                      <a:pt x="495300" y="768011"/>
                    </a:moveTo>
                    <a:cubicBezTo>
                      <a:pt x="789432" y="591227"/>
                      <a:pt x="1613916" y="422063"/>
                      <a:pt x="2077212" y="383963"/>
                    </a:cubicBezTo>
                    <a:cubicBezTo>
                      <a:pt x="2540508" y="345863"/>
                      <a:pt x="2774188" y="564303"/>
                      <a:pt x="3275076" y="539411"/>
                    </a:cubicBezTo>
                    <a:cubicBezTo>
                      <a:pt x="3775964" y="514519"/>
                      <a:pt x="4636304" y="290999"/>
                      <a:pt x="5082540" y="234611"/>
                    </a:cubicBezTo>
                    <a:cubicBezTo>
                      <a:pt x="5528776" y="178223"/>
                      <a:pt x="5693232" y="0"/>
                      <a:pt x="5952490" y="201083"/>
                    </a:cubicBezTo>
                    <a:cubicBezTo>
                      <a:pt x="6072895" y="348024"/>
                      <a:pt x="5991310" y="423587"/>
                      <a:pt x="5862828" y="472355"/>
                    </a:cubicBezTo>
                    <a:cubicBezTo>
                      <a:pt x="5598192" y="572803"/>
                      <a:pt x="4880603" y="733237"/>
                      <a:pt x="4474464" y="752771"/>
                    </a:cubicBezTo>
                    <a:cubicBezTo>
                      <a:pt x="4094226" y="771059"/>
                      <a:pt x="3831336" y="977307"/>
                      <a:pt x="3794760" y="1115483"/>
                    </a:cubicBezTo>
                    <a:cubicBezTo>
                      <a:pt x="3758184" y="1253659"/>
                      <a:pt x="3854746" y="1492419"/>
                      <a:pt x="4255008" y="1581827"/>
                    </a:cubicBezTo>
                    <a:cubicBezTo>
                      <a:pt x="4655270" y="1671235"/>
                      <a:pt x="5930392" y="1565063"/>
                      <a:pt x="6196330" y="1651931"/>
                    </a:cubicBezTo>
                    <a:cubicBezTo>
                      <a:pt x="6462268" y="1738799"/>
                      <a:pt x="6164792" y="2070015"/>
                      <a:pt x="5850636" y="2103035"/>
                    </a:cubicBezTo>
                    <a:cubicBezTo>
                      <a:pt x="5821934" y="2147739"/>
                      <a:pt x="4816856" y="1968923"/>
                      <a:pt x="4235196" y="1926251"/>
                    </a:cubicBezTo>
                    <a:cubicBezTo>
                      <a:pt x="3653536" y="1883579"/>
                      <a:pt x="3014472" y="1927267"/>
                      <a:pt x="2360676" y="1847003"/>
                    </a:cubicBezTo>
                    <a:cubicBezTo>
                      <a:pt x="1706880" y="1766739"/>
                      <a:pt x="624840" y="1622975"/>
                      <a:pt x="312420" y="1444667"/>
                    </a:cubicBezTo>
                    <a:cubicBezTo>
                      <a:pt x="0" y="1266359"/>
                      <a:pt x="201168" y="944795"/>
                      <a:pt x="495300" y="768011"/>
                    </a:cubicBezTo>
                    <a:close/>
                  </a:path>
                </a:pathLst>
              </a:custGeom>
              <a:gradFill flip="none" rotWithShape="1">
                <a:gsLst>
                  <a:gs pos="5000">
                    <a:schemeClr val="accent1">
                      <a:alpha val="0"/>
                    </a:schemeClr>
                  </a:gs>
                  <a:gs pos="15000">
                    <a:schemeClr val="accent1"/>
                  </a:gs>
                  <a:gs pos="50000">
                    <a:schemeClr val="accent1"/>
                  </a:gs>
                  <a:gs pos="75000">
                    <a:schemeClr val="accent1"/>
                  </a:gs>
                  <a:gs pos="90000">
                    <a:schemeClr val="accent1">
                      <a:alpha val="0"/>
                    </a:schemeClr>
                  </a:gs>
                </a:gsLst>
                <a:lin ang="0" scaled="0"/>
                <a:tileRect/>
              </a:gradFill>
              <a:ln>
                <a:gradFill>
                  <a:gsLst>
                    <a:gs pos="5000">
                      <a:schemeClr val="accent1">
                        <a:lumMod val="75000"/>
                        <a:alpha val="0"/>
                      </a:schemeClr>
                    </a:gs>
                    <a:gs pos="15000">
                      <a:schemeClr val="accent1">
                        <a:lumMod val="75000"/>
                      </a:schemeClr>
                    </a:gs>
                    <a:gs pos="50000">
                      <a:schemeClr val="accent1">
                        <a:lumMod val="75000"/>
                      </a:schemeClr>
                    </a:gs>
                    <a:gs pos="75000">
                      <a:schemeClr val="accent1">
                        <a:lumMod val="75000"/>
                      </a:schemeClr>
                    </a:gs>
                    <a:gs pos="90000">
                      <a:schemeClr val="accent1">
                        <a:lumMod val="75000"/>
                        <a:alpha val="0"/>
                      </a:schemeClr>
                    </a:gs>
                  </a:gsLst>
                  <a:lin ang="0" scaled="0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657932" y="4724400"/>
                <a:ext cx="1600090" cy="762000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30" name="Block Arc 29"/>
            <p:cNvSpPr/>
            <p:nvPr/>
          </p:nvSpPr>
          <p:spPr>
            <a:xfrm rot="18566602">
              <a:off x="3376140" y="5433242"/>
              <a:ext cx="881062" cy="673054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Block Arc 30"/>
            <p:cNvSpPr/>
            <p:nvPr/>
          </p:nvSpPr>
          <p:spPr>
            <a:xfrm rot="2919671">
              <a:off x="3227716" y="4343425"/>
              <a:ext cx="936625" cy="698452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Block Arc 31"/>
            <p:cNvSpPr/>
            <p:nvPr/>
          </p:nvSpPr>
          <p:spPr>
            <a:xfrm rot="18982388">
              <a:off x="4611954" y="4389438"/>
              <a:ext cx="833380" cy="673100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Block Arc 32"/>
            <p:cNvSpPr/>
            <p:nvPr/>
          </p:nvSpPr>
          <p:spPr>
            <a:xfrm rot="2919671">
              <a:off x="4404768" y="5407842"/>
              <a:ext cx="906462" cy="673054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Block Arc 33"/>
            <p:cNvSpPr/>
            <p:nvPr/>
          </p:nvSpPr>
          <p:spPr>
            <a:xfrm>
              <a:off x="5105632" y="4876800"/>
              <a:ext cx="914337" cy="685800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Block Arc 34"/>
            <p:cNvSpPr/>
            <p:nvPr/>
          </p:nvSpPr>
          <p:spPr>
            <a:xfrm rot="2251495">
              <a:off x="5826308" y="4244975"/>
              <a:ext cx="907988" cy="674688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Block Arc 35"/>
            <p:cNvSpPr/>
            <p:nvPr/>
          </p:nvSpPr>
          <p:spPr>
            <a:xfrm rot="19039057">
              <a:off x="5896153" y="5502275"/>
              <a:ext cx="928624" cy="673100"/>
            </a:xfrm>
            <a:prstGeom prst="blockArc">
              <a:avLst/>
            </a:prstGeom>
            <a:gradFill flip="none" rotWithShape="1">
              <a:gsLst>
                <a:gs pos="0">
                  <a:srgbClr val="FFC000"/>
                </a:gs>
                <a:gs pos="50000">
                  <a:schemeClr val="bg1"/>
                </a:gs>
                <a:gs pos="100000">
                  <a:srgbClr val="FFC000"/>
                </a:gs>
              </a:gsLst>
              <a:lin ang="0" scaled="0"/>
              <a:tileRect/>
            </a:gra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824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Finished binomial theorem</a:t>
            </a:r>
          </a:p>
          <a:p>
            <a:r>
              <a:rPr lang="en-US" dirty="0"/>
              <a:t>Probability axioms</a:t>
            </a:r>
          </a:p>
          <a:p>
            <a:r>
              <a:rPr lang="en-US" dirty="0"/>
              <a:t>Expected value</a:t>
            </a:r>
          </a:p>
          <a:p>
            <a:r>
              <a:rPr lang="en-US" dirty="0"/>
              <a:t>Conditional probability</a:t>
            </a:r>
          </a:p>
          <a:p>
            <a:r>
              <a:rPr lang="en-US" dirty="0"/>
              <a:t>Bayes'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Euler’s Solution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What did Euler find?</a:t>
            </a:r>
          </a:p>
          <a:p>
            <a:pPr eaLnBrk="1" hangingPunct="1"/>
            <a:r>
              <a:rPr lang="en-US"/>
              <a:t>The same thing you did: nothing</a:t>
            </a:r>
          </a:p>
          <a:p>
            <a:pPr eaLnBrk="1" hangingPunct="1"/>
            <a:r>
              <a:rPr lang="en-US"/>
              <a:t>But, he also proved it was impossible</a:t>
            </a:r>
          </a:p>
          <a:p>
            <a:pPr eaLnBrk="1" hangingPunct="1"/>
            <a:r>
              <a:rPr lang="en-US"/>
              <a:t>Here’s how: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909807" y="3810000"/>
            <a:ext cx="4591847" cy="3036332"/>
            <a:chOff x="2385791" y="3505200"/>
            <a:chExt cx="4591137" cy="3036332"/>
          </a:xfrm>
        </p:grpSpPr>
        <p:cxnSp>
          <p:nvCxnSpPr>
            <p:cNvPr id="23" name="Straight Connector 22"/>
            <p:cNvCxnSpPr>
              <a:stCxn id="42" idx="5"/>
              <a:endCxn id="43" idx="1"/>
            </p:cNvCxnSpPr>
            <p:nvPr/>
          </p:nvCxnSpPr>
          <p:spPr>
            <a:xfrm rot="16200000" flipH="1">
              <a:off x="4995374" y="3929157"/>
              <a:ext cx="904875" cy="1209488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3" idx="3"/>
              <a:endCxn id="44" idx="6"/>
            </p:cNvCxnSpPr>
            <p:nvPr/>
          </p:nvCxnSpPr>
          <p:spPr>
            <a:xfrm rot="5400000">
              <a:off x="5009658" y="5015004"/>
              <a:ext cx="909637" cy="1176156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43" idx="2"/>
              <a:endCxn id="41" idx="6"/>
            </p:cNvCxnSpPr>
            <p:nvPr/>
          </p:nvCxnSpPr>
          <p:spPr>
            <a:xfrm rot="10800000">
              <a:off x="3428823" y="5067300"/>
              <a:ext cx="2590399" cy="1588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urved Connector 21"/>
            <p:cNvCxnSpPr>
              <a:stCxn id="41" idx="6"/>
              <a:endCxn id="42" idx="4"/>
            </p:cNvCxnSpPr>
            <p:nvPr/>
          </p:nvCxnSpPr>
          <p:spPr>
            <a:xfrm flipV="1">
              <a:off x="3428823" y="4114800"/>
              <a:ext cx="1333294" cy="952500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hape 27"/>
            <p:cNvCxnSpPr>
              <a:stCxn id="41" idx="0"/>
              <a:endCxn id="42" idx="2"/>
            </p:cNvCxnSpPr>
            <p:nvPr/>
          </p:nvCxnSpPr>
          <p:spPr>
            <a:xfrm rot="5400000" flipH="1" flipV="1">
              <a:off x="3504938" y="3810103"/>
              <a:ext cx="9525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hape 29"/>
            <p:cNvCxnSpPr>
              <a:stCxn id="41" idx="4"/>
              <a:endCxn id="44" idx="2"/>
            </p:cNvCxnSpPr>
            <p:nvPr/>
          </p:nvCxnSpPr>
          <p:spPr>
            <a:xfrm rot="16200000" flipH="1">
              <a:off x="3543038" y="4953103"/>
              <a:ext cx="8763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hape 31"/>
            <p:cNvCxnSpPr>
              <a:stCxn id="44" idx="0"/>
              <a:endCxn id="41" idx="6"/>
            </p:cNvCxnSpPr>
            <p:nvPr/>
          </p:nvCxnSpPr>
          <p:spPr>
            <a:xfrm rot="16200000" flipV="1">
              <a:off x="3657320" y="4838803"/>
              <a:ext cx="8763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385791" y="4724400"/>
              <a:ext cx="83054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Center</a:t>
              </a:r>
            </a:p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 Island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057376" y="3505200"/>
              <a:ext cx="1355419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cs typeface="Arial" pitchFamily="34" charset="0"/>
                </a:rPr>
                <a:t>North Shore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1326" y="4724400"/>
              <a:ext cx="74560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East </a:t>
              </a:r>
            </a:p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Island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152611" y="6172200"/>
              <a:ext cx="1365035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cs typeface="Arial" pitchFamily="34" charset="0"/>
                </a:rPr>
                <a:t>South Shore</a:t>
              </a:r>
            </a:p>
          </p:txBody>
        </p:sp>
        <p:sp>
          <p:nvSpPr>
            <p:cNvPr id="41" name="Flowchart: Connector 40"/>
            <p:cNvSpPr>
              <a:spLocks noChangeAspect="1"/>
            </p:cNvSpPr>
            <p:nvPr/>
          </p:nvSpPr>
          <p:spPr>
            <a:xfrm>
              <a:off x="3200259" y="49530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lowchart: Connector 41"/>
            <p:cNvSpPr>
              <a:spLocks noChangeAspect="1"/>
            </p:cNvSpPr>
            <p:nvPr/>
          </p:nvSpPr>
          <p:spPr>
            <a:xfrm>
              <a:off x="4647835" y="38862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Flowchart: Connector 42"/>
            <p:cNvSpPr>
              <a:spLocks noChangeAspect="1"/>
            </p:cNvSpPr>
            <p:nvPr/>
          </p:nvSpPr>
          <p:spPr>
            <a:xfrm>
              <a:off x="6019222" y="49530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Flowchart: Connector 43"/>
            <p:cNvSpPr>
              <a:spLocks noChangeAspect="1"/>
            </p:cNvSpPr>
            <p:nvPr/>
          </p:nvSpPr>
          <p:spPr>
            <a:xfrm>
              <a:off x="4647835" y="59436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8424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 Theoretical View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11009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By simplifying the problem into a graph, the important features are clear</a:t>
            </a:r>
          </a:p>
          <a:p>
            <a:pPr eaLnBrk="1" hangingPunct="1"/>
            <a:r>
              <a:rPr lang="en-US" dirty="0"/>
              <a:t>To arrive as many times as you leave, the degrees of each node must be even (except for the starting and ending points)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909807" y="3810000"/>
            <a:ext cx="4591847" cy="3036332"/>
            <a:chOff x="2385791" y="3505200"/>
            <a:chExt cx="4591137" cy="3036332"/>
          </a:xfrm>
        </p:grpSpPr>
        <p:cxnSp>
          <p:nvCxnSpPr>
            <p:cNvPr id="21" name="Straight Connector 20"/>
            <p:cNvCxnSpPr>
              <a:stCxn id="33" idx="5"/>
              <a:endCxn id="34" idx="1"/>
            </p:cNvCxnSpPr>
            <p:nvPr/>
          </p:nvCxnSpPr>
          <p:spPr>
            <a:xfrm rot="16200000" flipH="1">
              <a:off x="4995374" y="3929157"/>
              <a:ext cx="904875" cy="1209488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34" idx="3"/>
              <a:endCxn id="35" idx="6"/>
            </p:cNvCxnSpPr>
            <p:nvPr/>
          </p:nvCxnSpPr>
          <p:spPr>
            <a:xfrm rot="5400000">
              <a:off x="5009658" y="5015004"/>
              <a:ext cx="909637" cy="1176156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34" idx="2"/>
              <a:endCxn id="32" idx="6"/>
            </p:cNvCxnSpPr>
            <p:nvPr/>
          </p:nvCxnSpPr>
          <p:spPr>
            <a:xfrm rot="10800000">
              <a:off x="3428823" y="5067300"/>
              <a:ext cx="2590399" cy="1588"/>
            </a:xfrm>
            <a:prstGeom prst="line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urved Connector 21"/>
            <p:cNvCxnSpPr>
              <a:stCxn id="32" idx="6"/>
              <a:endCxn id="33" idx="4"/>
            </p:cNvCxnSpPr>
            <p:nvPr/>
          </p:nvCxnSpPr>
          <p:spPr>
            <a:xfrm flipV="1">
              <a:off x="3428823" y="4114800"/>
              <a:ext cx="1333294" cy="952500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hape 24"/>
            <p:cNvCxnSpPr>
              <a:stCxn id="32" idx="0"/>
              <a:endCxn id="33" idx="2"/>
            </p:cNvCxnSpPr>
            <p:nvPr/>
          </p:nvCxnSpPr>
          <p:spPr>
            <a:xfrm rot="5400000" flipH="1" flipV="1">
              <a:off x="3504938" y="3810103"/>
              <a:ext cx="9525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hape 25"/>
            <p:cNvCxnSpPr>
              <a:stCxn id="32" idx="4"/>
              <a:endCxn id="35" idx="2"/>
            </p:cNvCxnSpPr>
            <p:nvPr/>
          </p:nvCxnSpPr>
          <p:spPr>
            <a:xfrm rot="16200000" flipH="1">
              <a:off x="3543038" y="4953103"/>
              <a:ext cx="8763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hape 26"/>
            <p:cNvCxnSpPr>
              <a:stCxn id="35" idx="0"/>
              <a:endCxn id="32" idx="6"/>
            </p:cNvCxnSpPr>
            <p:nvPr/>
          </p:nvCxnSpPr>
          <p:spPr>
            <a:xfrm rot="16200000" flipV="1">
              <a:off x="3657320" y="4838803"/>
              <a:ext cx="876300" cy="1333294"/>
            </a:xfrm>
            <a:prstGeom prst="curvedConnector2">
              <a:avLst/>
            </a:prstGeom>
            <a:ln w="317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385791" y="4724400"/>
              <a:ext cx="83054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Center</a:t>
              </a:r>
            </a:p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 Island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57376" y="3505200"/>
              <a:ext cx="1355419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cs typeface="Arial" pitchFamily="34" charset="0"/>
                </a:rPr>
                <a:t>North Shore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31326" y="4724400"/>
              <a:ext cx="74560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East </a:t>
              </a:r>
            </a:p>
            <a:p>
              <a:pPr algn="ctr">
                <a:defRPr/>
              </a:pPr>
              <a:r>
                <a:rPr lang="en-US" dirty="0">
                  <a:cs typeface="Arial" pitchFamily="34" charset="0"/>
                </a:rPr>
                <a:t>Island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52611" y="6172200"/>
              <a:ext cx="1365035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cs typeface="Arial" pitchFamily="34" charset="0"/>
                </a:rPr>
                <a:t>South Shore</a:t>
              </a:r>
            </a:p>
          </p:txBody>
        </p:sp>
        <p:sp>
          <p:nvSpPr>
            <p:cNvPr id="32" name="Flowchart: Connector 31"/>
            <p:cNvSpPr>
              <a:spLocks noChangeAspect="1"/>
            </p:cNvSpPr>
            <p:nvPr/>
          </p:nvSpPr>
          <p:spPr>
            <a:xfrm>
              <a:off x="3200259" y="49530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Flowchart: Connector 32"/>
            <p:cNvSpPr>
              <a:spLocks noChangeAspect="1"/>
            </p:cNvSpPr>
            <p:nvPr/>
          </p:nvSpPr>
          <p:spPr>
            <a:xfrm>
              <a:off x="4647835" y="38862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Flowchart: Connector 33"/>
            <p:cNvSpPr>
              <a:spLocks noChangeAspect="1"/>
            </p:cNvSpPr>
            <p:nvPr/>
          </p:nvSpPr>
          <p:spPr>
            <a:xfrm>
              <a:off x="6019222" y="49530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Flowchart: Connector 34"/>
            <p:cNvSpPr>
              <a:spLocks noChangeAspect="1"/>
            </p:cNvSpPr>
            <p:nvPr/>
          </p:nvSpPr>
          <p:spPr>
            <a:xfrm>
              <a:off x="4647835" y="5943600"/>
              <a:ext cx="228565" cy="228600"/>
            </a:xfrm>
            <a:prstGeom prst="flowChartConnector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974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walk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finite alternating sequence of adjacent vertices and edges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starting at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ending at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A walk must begin and end at a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path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walk that does not contain a repeated edge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simple path</a:t>
                </a:r>
                <a:r>
                  <a:rPr lang="en-US" dirty="0"/>
                  <a:t> </a:t>
                </a:r>
                <a:r>
                  <a:rPr lang="en-US" b="1" dirty="0"/>
                  <a:t>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path that does not contain a repeated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closed walk</a:t>
                </a:r>
                <a:r>
                  <a:rPr lang="en-US" dirty="0"/>
                  <a:t> is a walk that starts and ends at the same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circuit</a:t>
                </a:r>
                <a:r>
                  <a:rPr lang="en-US" dirty="0"/>
                  <a:t> is a closed walk that does not contain a repeated edge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simple circuit</a:t>
                </a:r>
                <a:r>
                  <a:rPr lang="en-US" dirty="0"/>
                  <a:t> is a circuit that does not have a repeated vertex other than the first and last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 b="-2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180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We can always pin down a walk unambiguously if we list each vertex and each edge traversed</a:t>
                </a:r>
              </a:p>
              <a:p>
                <a:r>
                  <a:rPr lang="en-US" dirty="0"/>
                  <a:t>How would we notate a walk that starts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ends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visits every edge exactly once in the following graph?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However, if a graph has no parallel edges, then a sequence of vertices uniquely determines the walk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2862964" y="3276600"/>
            <a:ext cx="6466071" cy="1748538"/>
            <a:chOff x="1447800" y="3670940"/>
            <a:chExt cx="5334000" cy="1442406"/>
          </a:xfrm>
        </p:grpSpPr>
        <p:sp>
          <p:nvSpPr>
            <p:cNvPr id="4" name="Oval 3"/>
            <p:cNvSpPr/>
            <p:nvPr/>
          </p:nvSpPr>
          <p:spPr>
            <a:xfrm>
              <a:off x="1600200" y="43434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" name="Oval 4"/>
            <p:cNvSpPr/>
            <p:nvPr/>
          </p:nvSpPr>
          <p:spPr>
            <a:xfrm>
              <a:off x="3505200" y="43434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5715000" y="43434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8" name="Straight Connector 7"/>
            <p:cNvCxnSpPr>
              <a:stCxn id="4" idx="6"/>
              <a:endCxn id="5" idx="2"/>
            </p:cNvCxnSpPr>
            <p:nvPr/>
          </p:nvCxnSpPr>
          <p:spPr>
            <a:xfrm>
              <a:off x="1752600" y="4419600"/>
              <a:ext cx="17526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5" idx="7"/>
              <a:endCxn id="6" idx="1"/>
            </p:cNvCxnSpPr>
            <p:nvPr/>
          </p:nvCxnSpPr>
          <p:spPr>
            <a:xfrm rot="5400000" flipH="1" flipV="1">
              <a:off x="4686300" y="3314700"/>
              <a:ext cx="1588" cy="2102036"/>
            </a:xfrm>
            <a:prstGeom prst="curvedConnector3">
              <a:avLst>
                <a:gd name="adj1" fmla="val 15800882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hape 11"/>
            <p:cNvCxnSpPr>
              <a:stCxn id="6" idx="3"/>
              <a:endCxn id="5" idx="5"/>
            </p:cNvCxnSpPr>
            <p:nvPr/>
          </p:nvCxnSpPr>
          <p:spPr>
            <a:xfrm rot="5400000">
              <a:off x="4686300" y="3422464"/>
              <a:ext cx="1588" cy="2102036"/>
            </a:xfrm>
            <a:prstGeom prst="curvedConnector3">
              <a:avLst>
                <a:gd name="adj1" fmla="val 15800882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hape 14"/>
            <p:cNvCxnSpPr>
              <a:stCxn id="6" idx="7"/>
              <a:endCxn id="6" idx="5"/>
            </p:cNvCxnSpPr>
            <p:nvPr/>
          </p:nvCxnSpPr>
          <p:spPr>
            <a:xfrm rot="16200000" flipH="1">
              <a:off x="5791200" y="4419600"/>
              <a:ext cx="107764" cy="1588"/>
            </a:xfrm>
            <a:prstGeom prst="curvedConnector5">
              <a:avLst>
                <a:gd name="adj1" fmla="val -212130"/>
                <a:gd name="adj2" fmla="val 33313046"/>
                <a:gd name="adj3" fmla="val 312130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447800" y="4572000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4572000"/>
                  <a:ext cx="381000" cy="373802"/>
                </a:xfrm>
                <a:prstGeom prst="rect">
                  <a:avLst/>
                </a:prstGeom>
                <a:blipFill>
                  <a:blip r:embed="rId3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429000" y="4572000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9000" y="4572000"/>
                  <a:ext cx="381000" cy="373802"/>
                </a:xfrm>
                <a:prstGeom prst="rect">
                  <a:avLst/>
                </a:prstGeom>
                <a:blipFill>
                  <a:blip r:embed="rId4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5638800" y="4572000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8800" y="4572000"/>
                  <a:ext cx="381000" cy="373802"/>
                </a:xfrm>
                <a:prstGeom prst="rect">
                  <a:avLst/>
                </a:prstGeom>
                <a:blipFill>
                  <a:blip r:embed="rId5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2514600" y="4050268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4600" y="4050268"/>
                  <a:ext cx="381000" cy="373802"/>
                </a:xfrm>
                <a:prstGeom prst="rect">
                  <a:avLst/>
                </a:prstGeom>
                <a:blipFill>
                  <a:blip r:embed="rId6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495800" y="3670940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800" y="3670940"/>
                  <a:ext cx="381000" cy="373802"/>
                </a:xfrm>
                <a:prstGeom prst="rect">
                  <a:avLst/>
                </a:prstGeom>
                <a:blipFill>
                  <a:blip r:embed="rId7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495800" y="4739544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800" y="4739544"/>
                  <a:ext cx="381000" cy="373802"/>
                </a:xfrm>
                <a:prstGeom prst="rect">
                  <a:avLst/>
                </a:prstGeom>
                <a:blipFill>
                  <a:blip r:embed="rId8"/>
                  <a:stretch>
                    <a:fillRect b="-405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6400800" y="4202668"/>
                  <a:ext cx="381000" cy="37380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00800" y="4202668"/>
                  <a:ext cx="381000" cy="373802"/>
                </a:xfrm>
                <a:prstGeom prst="rect">
                  <a:avLst/>
                </a:prstGeom>
                <a:blipFill>
                  <a:blip r:embed="rId9"/>
                  <a:stretch>
                    <a:fillRect b="-4000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9945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Vertices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are connected </a:t>
                </a:r>
                <a:r>
                  <a:rPr lang="en-US" dirty="0" err="1"/>
                  <a:t>iff</a:t>
                </a:r>
                <a:r>
                  <a:rPr lang="en-US" dirty="0"/>
                  <a:t> there is a walk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connected </a:t>
                </a:r>
                <a:r>
                  <a:rPr lang="en-US" dirty="0" err="1"/>
                  <a:t>iff</a:t>
                </a:r>
                <a:r>
                  <a:rPr lang="en-US" dirty="0"/>
                  <a:t> all pairs of vertices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are connected to each other</a:t>
                </a:r>
              </a:p>
              <a:p>
                <a:r>
                  <a:rPr lang="en-US" dirty="0"/>
                  <a:t>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a </a:t>
                </a:r>
                <a:r>
                  <a:rPr lang="en-US" b="1" dirty="0"/>
                  <a:t>connected component</a:t>
                </a:r>
                <a:r>
                  <a:rPr lang="en-US" dirty="0"/>
                  <a:t> of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a </a:t>
                </a:r>
                <a:r>
                  <a:rPr lang="en-US" dirty="0" err="1"/>
                  <a:t>subgraph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connected</a:t>
                </a:r>
              </a:p>
              <a:p>
                <a:pPr lvl="1"/>
                <a:r>
                  <a:rPr lang="en-US" dirty="0"/>
                  <a:t>No connected </a:t>
                </a:r>
                <a:r>
                  <a:rPr lang="en-US" dirty="0" err="1"/>
                  <a:t>subgraph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as a </a:t>
                </a:r>
                <a:r>
                  <a:rPr lang="en-US" dirty="0" err="1"/>
                  <a:t>subgraph</a:t>
                </a:r>
                <a:r>
                  <a:rPr lang="en-US" dirty="0"/>
                  <a:t> and contains vertices or edges that are not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 connected component is essentially a connected </a:t>
                </a:r>
                <a:r>
                  <a:rPr lang="en-US" dirty="0" err="1"/>
                  <a:t>subgraph</a:t>
                </a:r>
                <a:r>
                  <a:rPr lang="en-US" dirty="0"/>
                  <a:t> that cannot be any larger</a:t>
                </a:r>
              </a:p>
              <a:p>
                <a:r>
                  <a:rPr lang="en-US" dirty="0"/>
                  <a:t>Every (non-empty) graph can be partitioned into one or more connected components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r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34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if you want to find an Euler circuit of your own?</a:t>
            </a:r>
          </a:p>
          <a:p>
            <a:r>
              <a:rPr lang="en-US" dirty="0"/>
              <a:t>If a graph is connected, non-empty, and every node in the graph has even degree, the graph has an Euler circuit</a:t>
            </a:r>
          </a:p>
          <a:p>
            <a:r>
              <a:rPr lang="en-US" dirty="0"/>
              <a:t>Algorithm to find one: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Pick an arbitrary starting vertex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Move to an adjacent vertex and remove the edge you cross from the graph</a:t>
            </a:r>
          </a:p>
          <a:p>
            <a:pPr marL="1225296" lvl="2" indent="-457200"/>
            <a:r>
              <a:rPr lang="en-US" dirty="0"/>
              <a:t>Whenever you choose such a vertex, pick an edge that will not disconnected the graph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If there are still uncrossed edges, go back to Step 2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3863609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An Euler circuit has to visit every edge of a graph exactly once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Hamiltonian circuit</a:t>
                </a:r>
                <a:r>
                  <a:rPr lang="en-US" dirty="0"/>
                  <a:t> must visit every vertex of a graph exactly once (except for the first and the last)</a:t>
                </a:r>
              </a:p>
              <a:p>
                <a:r>
                  <a:rPr lang="en-US" dirty="0"/>
                  <a:t>If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Hamiltonian circuit,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with the following properties: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contains 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connected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the same number of edges as vertices</a:t>
                </a:r>
              </a:p>
              <a:p>
                <a:pPr lvl="1"/>
                <a:r>
                  <a:rPr lang="en-US" dirty="0"/>
                  <a:t>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 some cases, you can use these properties to show that a graph does </a:t>
                </a:r>
                <a:r>
                  <a:rPr lang="en-US" b="1" dirty="0"/>
                  <a:t>not</a:t>
                </a:r>
                <a:r>
                  <a:rPr lang="en-US" dirty="0"/>
                  <a:t> have a Hamiltonian circuit</a:t>
                </a:r>
              </a:p>
              <a:p>
                <a:r>
                  <a:rPr lang="en-US" dirty="0"/>
                  <a:t>In general, showing that a graph has or does not have a Hamiltonian circuit is NP-complete (widely believed to take exponential time)</a:t>
                </a:r>
              </a:p>
              <a:p>
                <a:r>
                  <a:rPr lang="en-US" dirty="0"/>
                  <a:t>Does the following graph have a Hamiltonian circuit?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3863609"/>
              </a:xfrm>
              <a:blipFill>
                <a:blip r:embed="rId2"/>
                <a:stretch>
                  <a:fillRect t="-1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3733800" y="5257800"/>
            <a:ext cx="4572000" cy="1395261"/>
            <a:chOff x="1828800" y="5410200"/>
            <a:chExt cx="4572000" cy="1395261"/>
          </a:xfrm>
        </p:grpSpPr>
        <p:sp>
          <p:nvSpPr>
            <p:cNvPr id="5" name="Oval 4"/>
            <p:cNvSpPr/>
            <p:nvPr/>
          </p:nvSpPr>
          <p:spPr>
            <a:xfrm>
              <a:off x="2133600" y="55626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Oval 5"/>
            <p:cNvSpPr/>
            <p:nvPr/>
          </p:nvSpPr>
          <p:spPr>
            <a:xfrm>
              <a:off x="4038600" y="60198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" name="Oval 6"/>
            <p:cNvSpPr/>
            <p:nvPr/>
          </p:nvSpPr>
          <p:spPr>
            <a:xfrm>
              <a:off x="5867400" y="64770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8" name="Straight Connector 7"/>
            <p:cNvCxnSpPr>
              <a:stCxn id="5" idx="6"/>
              <a:endCxn id="6" idx="2"/>
            </p:cNvCxnSpPr>
            <p:nvPr/>
          </p:nvCxnSpPr>
          <p:spPr>
            <a:xfrm>
              <a:off x="2286000" y="5638800"/>
              <a:ext cx="17526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28800" y="64124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6412468"/>
                  <a:ext cx="381000" cy="39299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962400" y="61838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2400" y="6183868"/>
                  <a:ext cx="381000" cy="39299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828800" y="5410200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5410200"/>
                  <a:ext cx="381000" cy="39299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019800" y="5410200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9800" y="5410200"/>
                  <a:ext cx="381000" cy="39299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019800" y="64124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9800" y="6412468"/>
                  <a:ext cx="381000" cy="39299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Oval 18"/>
            <p:cNvSpPr/>
            <p:nvPr/>
          </p:nvSpPr>
          <p:spPr>
            <a:xfrm>
              <a:off x="2133600" y="64770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Oval 20"/>
            <p:cNvSpPr/>
            <p:nvPr/>
          </p:nvSpPr>
          <p:spPr>
            <a:xfrm>
              <a:off x="5867400" y="55626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3" name="Straight Connector 22"/>
            <p:cNvCxnSpPr>
              <a:stCxn id="6" idx="6"/>
              <a:endCxn id="21" idx="2"/>
            </p:cNvCxnSpPr>
            <p:nvPr/>
          </p:nvCxnSpPr>
          <p:spPr>
            <a:xfrm flipV="1">
              <a:off x="4191000" y="5638800"/>
              <a:ext cx="16764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6"/>
              <a:endCxn id="7" idx="2"/>
            </p:cNvCxnSpPr>
            <p:nvPr/>
          </p:nvCxnSpPr>
          <p:spPr>
            <a:xfrm>
              <a:off x="4191000" y="6096000"/>
              <a:ext cx="16764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6"/>
              <a:endCxn id="6" idx="2"/>
            </p:cNvCxnSpPr>
            <p:nvPr/>
          </p:nvCxnSpPr>
          <p:spPr>
            <a:xfrm flipV="1">
              <a:off x="2286000" y="6096000"/>
              <a:ext cx="17526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5" idx="4"/>
              <a:endCxn id="19" idx="0"/>
            </p:cNvCxnSpPr>
            <p:nvPr/>
          </p:nvCxnSpPr>
          <p:spPr>
            <a:xfrm rot="5400000">
              <a:off x="1828800" y="6096000"/>
              <a:ext cx="762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1" idx="4"/>
              <a:endCxn id="7" idx="0"/>
            </p:cNvCxnSpPr>
            <p:nvPr/>
          </p:nvCxnSpPr>
          <p:spPr>
            <a:xfrm rot="5400000">
              <a:off x="5562600" y="6096000"/>
              <a:ext cx="762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748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Matrix representation</a:t>
            </a:r>
          </a:p>
          <a:p>
            <a:r>
              <a:rPr lang="en-US" dirty="0"/>
              <a:t>Isomorphisms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Start Assignment 5</a:t>
            </a:r>
          </a:p>
          <a:p>
            <a:r>
              <a:rPr lang="en-US" dirty="0"/>
              <a:t>Read 10.2 and 10.3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Arya and </a:t>
            </a:r>
            <a:r>
              <a:rPr lang="en-US" sz="3600" dirty="0" err="1"/>
              <a:t>Bahar</a:t>
            </a:r>
            <a:r>
              <a:rPr lang="en-US" sz="3600" dirty="0"/>
              <a:t> went to a reception with ten other couples</a:t>
            </a:r>
          </a:p>
          <a:p>
            <a:r>
              <a:rPr lang="en-US" sz="3600" dirty="0"/>
              <a:t>Each person there shook hands with everyone he or she didn't know</a:t>
            </a:r>
          </a:p>
          <a:p>
            <a:r>
              <a:rPr lang="en-US" sz="3600" dirty="0"/>
              <a:t>Later, </a:t>
            </a:r>
            <a:r>
              <a:rPr lang="en-US" sz="3600" dirty="0" err="1"/>
              <a:t>Bahar</a:t>
            </a:r>
            <a:r>
              <a:rPr lang="en-US" sz="3600" dirty="0"/>
              <a:t> asked each of the other 21 partygoers how many people they shook hands with and got a different answer from each one</a:t>
            </a:r>
          </a:p>
          <a:p>
            <a:r>
              <a:rPr lang="en-US" sz="3600" dirty="0"/>
              <a:t>How many people did Arya shake hands with?</a:t>
            </a:r>
          </a:p>
        </p:txBody>
      </p:sp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Bayes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355880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If events A and B are events in a sample space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then these events are independent if and only if</a:t>
                </a:r>
              </a:p>
              <a:p>
                <a:pPr lv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 = 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)∙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This should be clear from conditional probability</a:t>
                </a:r>
              </a:p>
              <a:p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</m:oMath>
                </a14:m>
                <a:r>
                  <a:rPr lang="en-US" dirty="0">
                    <a:sym typeface="Symbol"/>
                  </a:rPr>
                  <a:t> are independent,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)⋅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3558809"/>
              </a:xfrm>
              <a:blipFill>
                <a:blip r:embed="rId2"/>
                <a:stretch>
                  <a:fillRect t="-3082" r="-1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45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CF24-A3F2-43D5-9294-CF6D25DC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Graphs: Trails, Paths, and Circuits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BDCD8-9B06-4184-861B-AA6CBBC26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1241407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028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6642</TotalTime>
  <Words>1420</Words>
  <Application>Microsoft Office PowerPoint</Application>
  <PresentationFormat>Widescreen</PresentationFormat>
  <Paragraphs>184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5</vt:lpstr>
      <vt:lpstr>Logical warmup</vt:lpstr>
      <vt:lpstr>Back to Bayes</vt:lpstr>
      <vt:lpstr>Independent events</vt:lpstr>
      <vt:lpstr>Graphs: Trails, Paths, and Circuits</vt:lpstr>
      <vt:lpstr>Graphs</vt:lpstr>
      <vt:lpstr>Graphs</vt:lpstr>
      <vt:lpstr>The purpose of graphs</vt:lpstr>
      <vt:lpstr>Graph representation</vt:lpstr>
      <vt:lpstr>Drawing graphs</vt:lpstr>
      <vt:lpstr>Special graphs</vt:lpstr>
      <vt:lpstr>Degree</vt:lpstr>
      <vt:lpstr>Paths and Circuits</vt:lpstr>
      <vt:lpstr>Königsberg</vt:lpstr>
      <vt:lpstr>Seven Bridges of Königsberg</vt:lpstr>
      <vt:lpstr>The Challenge</vt:lpstr>
      <vt:lpstr>Euler’s Solution</vt:lpstr>
      <vt:lpstr>Graph Theoretical View</vt:lpstr>
      <vt:lpstr>Definitions</vt:lpstr>
      <vt:lpstr>Notation</vt:lpstr>
      <vt:lpstr>Connectedness</vt:lpstr>
      <vt:lpstr>Euler circuits</vt:lpstr>
      <vt:lpstr>Hamiltonian circuits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444</cp:revision>
  <dcterms:created xsi:type="dcterms:W3CDTF">2009-08-24T20:26:10Z</dcterms:created>
  <dcterms:modified xsi:type="dcterms:W3CDTF">2026-03-16T17:11:21Z</dcterms:modified>
</cp:coreProperties>
</file>